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06" d="100"/>
          <a:sy n="106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 dirty="0"/>
              <a:t>/Lib</a:t>
            </a:r>
            <a:r>
              <a:rPr lang="en-US" altLang="ko-KR" dirty="0"/>
              <a:t>/tester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../Sample</a:t>
            </a:r>
          </a:p>
          <a:p>
            <a:pPr algn="ctr"/>
            <a:r>
              <a:rPr lang="en-US" altLang="ko-KR" sz="1800"/>
              <a:t>/Lib</a:t>
            </a:r>
            <a:r>
              <a:rPr lang="en-US" altLang="ko-KR"/>
              <a:t>/</a:t>
            </a:r>
            <a:r>
              <a:rPr lang="en-US" altLang="ko-KR" dirty="0"/>
              <a:t>tester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81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2023-11-12T01:45:42Z</dcterms:modified>
</cp:coreProperties>
</file>