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7" d="100"/>
          <a:sy n="97" d="100"/>
        </p:scale>
        <p:origin x="11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2023-06-16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Cylinder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복동 </a:t>
            </a:r>
            <a:r>
              <a:rPr lang="en-US" altLang="ko-KR" dirty="0"/>
              <a:t>Air</a:t>
            </a:r>
            <a:r>
              <a:rPr lang="ko-KR" altLang="en-US" dirty="0"/>
              <a:t> 실린더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927624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3712881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549813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3030710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815967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6038444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3571016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5356273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ValveADV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PositionADV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ValveRET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PositionRET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3989579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204322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68" idx="0"/>
            <a:endCxn id="58" idx="2"/>
          </p:cNvCxnSpPr>
          <p:nvPr/>
        </p:nvCxnSpPr>
        <p:spPr>
          <a:xfrm flipV="1">
            <a:off x="4804730" y="4057745"/>
            <a:ext cx="1244951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>
            <a:off x="4264424" y="4057745"/>
            <a:ext cx="2325563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공압 실린더 및 액추에이터 | Emerson KR">
            <a:extLst>
              <a:ext uri="{FF2B5EF4-FFF2-40B4-BE49-F238E27FC236}">
                <a16:creationId xmlns:a16="http://schemas.microsoft.com/office/drawing/2014/main" id="{BEDF6E60-0F24-BA7B-0D64-52BC419D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844" l="8866" r="93611">
                        <a14:foregroundMark x1="91395" y1="49740" x2="91395" y2="49740"/>
                        <a14:foregroundMark x1="91786" y1="36979" x2="91786" y2="36979"/>
                        <a14:foregroundMark x1="38201" y1="28646" x2="38201" y2="28646"/>
                        <a14:foregroundMark x1="8996" y1="71354" x2="8996" y2="71354"/>
                        <a14:foregroundMark x1="61408" y1="22135" x2="61408" y2="22135"/>
                        <a14:foregroundMark x1="53064" y1="25000" x2="53064" y2="25000"/>
                        <a14:foregroundMark x1="50717" y1="25521" x2="50717" y2="25521"/>
                        <a14:foregroundMark x1="48892" y1="26563" x2="48892" y2="26563"/>
                        <a14:foregroundMark x1="49153" y1="24219" x2="49153" y2="24219"/>
                        <a14:foregroundMark x1="47327" y1="25521" x2="47327" y2="25521"/>
                        <a14:foregroundMark x1="92568" y1="36198" x2="92568" y2="36198"/>
                        <a14:foregroundMark x1="86050" y1="30469" x2="86050" y2="30469"/>
                        <a14:foregroundMark x1="91786" y1="59115" x2="91786" y2="59115"/>
                        <a14:foregroundMark x1="92829" y1="57552" x2="92829" y2="57552"/>
                        <a14:foregroundMark x1="93611" y1="50000" x2="93611" y2="50000"/>
                        <a14:foregroundMark x1="93611" y1="37760" x2="93611" y2="37760"/>
                        <a14:foregroundMark x1="11734" y1="67969" x2="11734" y2="67969"/>
                        <a14:foregroundMark x1="10821" y1="67448" x2="10821" y2="67448"/>
                        <a14:foregroundMark x1="10561" y1="66406" x2="11995" y2="66667"/>
                        <a14:foregroundMark x1="10821" y1="65365" x2="10821" y2="65365"/>
                        <a14:foregroundMark x1="11343" y1="65885" x2="11343" y2="65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64" y="60870"/>
            <a:ext cx="3481630" cy="174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80B6A9-4DC5-C529-57BB-0D03F693E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31" b="89785" l="3678" r="95172">
                        <a14:foregroundMark x1="62529" y1="16846" x2="67471" y2="15950"/>
                        <a14:foregroundMark x1="80805" y1="53405" x2="87701" y2="53226"/>
                        <a14:foregroundMark x1="77356" y1="8423" x2="78621" y2="8781"/>
                        <a14:foregroundMark x1="92069" y1="13620" x2="95402" y2="14158"/>
                        <a14:foregroundMark x1="15977" y1="53763" x2="32299" y2="53405"/>
                        <a14:foregroundMark x1="3793" y1="55376" x2="4828" y2="55735"/>
                        <a14:foregroundMark x1="24138" y1="57885" x2="24483" y2="61649"/>
                        <a14:foregroundMark x1="26092" y1="67742" x2="26092" y2="69892"/>
                        <a14:foregroundMark x1="10690" y1="31004" x2="11609" y2="26703"/>
                        <a14:foregroundMark x1="15977" y1="34409" x2="19080" y2="33513"/>
                        <a14:foregroundMark x1="21034" y1="34409" x2="16437" y2="34229"/>
                        <a14:foregroundMark x1="11034" y1="34767" x2="15517" y2="34050"/>
                        <a14:foregroundMark x1="21609" y1="34409" x2="21839" y2="34588"/>
                        <a14:foregroundMark x1="57241" y1="6631" x2="60230" y2="7348"/>
                        <a14:foregroundMark x1="65172" y1="12007" x2="69655" y2="12724"/>
                        <a14:foregroundMark x1="74943" y1="10394" x2="77931" y2="10932"/>
                        <a14:foregroundMark x1="81839" y1="59857" x2="84368" y2="58961"/>
                        <a14:foregroundMark x1="92874" y1="45699" x2="93333" y2="48925"/>
                        <a14:foregroundMark x1="43563" y1="49821" x2="44023" y2="53405"/>
                        <a14:foregroundMark x1="32989" y1="62724" x2="38276" y2="62007"/>
                        <a14:foregroundMark x1="21609" y1="10932" x2="28046" y2="8781"/>
                        <a14:foregroundMark x1="15172" y1="22401" x2="20690" y2="21147"/>
                        <a14:foregroundMark x1="70690" y1="6810" x2="74023" y2="6810"/>
                        <a14:foregroundMark x1="41954" y1="62545" x2="42414" y2="62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7973" y="125109"/>
            <a:ext cx="2843613" cy="18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25747</TotalTime>
  <Words>29</Words>
  <Application>Microsoft Office PowerPoint</Application>
  <PresentationFormat>와이드스크린</PresentationFormat>
  <Paragraphs>19</Paragraphs>
  <Slides>2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Cylinder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610</cp:revision>
  <cp:lastPrinted>2022-02-14T05:59:14Z</cp:lastPrinted>
  <dcterms:created xsi:type="dcterms:W3CDTF">2021-12-21T01:04:53Z</dcterms:created>
  <dcterms:modified xsi:type="dcterms:W3CDTF">2023-06-16T06:45:41Z</dcterms:modified>
</cp:coreProperties>
</file>