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614" r:id="rId2"/>
    <p:sldId id="258" r:id="rId3"/>
    <p:sldId id="259" r:id="rId4"/>
    <p:sldId id="718" r:id="rId5"/>
    <p:sldId id="717" r:id="rId6"/>
    <p:sldId id="629" r:id="rId7"/>
    <p:sldId id="716" r:id="rId8"/>
    <p:sldId id="625" r:id="rId9"/>
    <p:sldId id="627" r:id="rId10"/>
    <p:sldId id="628" r:id="rId11"/>
    <p:sldId id="631" r:id="rId12"/>
    <p:sldId id="632" r:id="rId13"/>
    <p:sldId id="618" r:id="rId14"/>
    <p:sldId id="615" r:id="rId15"/>
    <p:sldId id="621" r:id="rId16"/>
    <p:sldId id="714" r:id="rId17"/>
    <p:sldId id="715" r:id="rId18"/>
    <p:sldId id="607" r:id="rId19"/>
    <p:sldId id="633" r:id="rId2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892" y="1236651"/>
            <a:ext cx="473795" cy="145881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613892" y="2310053"/>
            <a:ext cx="423871" cy="38541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8018029" y="1533736"/>
            <a:ext cx="1534601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2"/>
            <a:endCxn id="14" idx="1"/>
          </p:cNvCxnSpPr>
          <p:nvPr/>
        </p:nvCxnSpPr>
        <p:spPr>
          <a:xfrm rot="16200000" flipH="1">
            <a:off x="7116250" y="879648"/>
            <a:ext cx="297086" cy="1506471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>
            <a:off x="6778134" y="215227"/>
            <a:ext cx="133730" cy="7744394"/>
          </a:xfrm>
          <a:prstGeom prst="bentConnector3">
            <a:avLst>
              <a:gd name="adj1" fmla="val 270941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0"/>
            <a:endCxn id="14" idx="1"/>
          </p:cNvCxnSpPr>
          <p:nvPr/>
        </p:nvCxnSpPr>
        <p:spPr>
          <a:xfrm rot="5400000" flipH="1" flipV="1">
            <a:off x="7099364" y="1143698"/>
            <a:ext cx="280935" cy="1556395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8838375" y="1976071"/>
            <a:ext cx="764727" cy="87081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5282180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6611B60-A99F-3947-C0E2-68882864B5CB}"/>
                </a:ext>
              </a:extLst>
            </p:cNvPr>
            <p:cNvSpPr/>
            <p:nvPr/>
          </p:nvSpPr>
          <p:spPr>
            <a:xfrm>
              <a:off x="2465740" y="1727584"/>
              <a:ext cx="1028492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68F3D59-8F62-CFFC-7971-D687E504C0EB}"/>
                </a:ext>
              </a:extLst>
            </p:cNvPr>
            <p:cNvSpPr/>
            <p:nvPr/>
          </p:nvSpPr>
          <p:spPr>
            <a:xfrm>
              <a:off x="3739705" y="2984695"/>
              <a:ext cx="995323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0AE77AFE-5016-BE91-20E7-B6B4F0D5CC59}"/>
                </a:ext>
              </a:extLst>
            </p:cNvPr>
            <p:cNvCxnSpPr>
              <a:cxnSpLocks/>
              <a:stCxn id="9" idx="5"/>
              <a:endCxn id="10" idx="1"/>
            </p:cNvCxnSpPr>
            <p:nvPr/>
          </p:nvCxnSpPr>
          <p:spPr>
            <a:xfrm rot="16200000" flipH="1">
              <a:off x="3162465" y="2334793"/>
              <a:ext cx="904150" cy="5418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A7AF8172-2DA9-C8AB-51B5-1B064E259432}"/>
                </a:ext>
              </a:extLst>
            </p:cNvPr>
            <p:cNvCxnSpPr>
              <a:cxnSpLocks/>
              <a:stCxn id="77" idx="6"/>
              <a:endCxn id="10" idx="2"/>
            </p:cNvCxnSpPr>
            <p:nvPr/>
          </p:nvCxnSpPr>
          <p:spPr>
            <a:xfrm flipV="1">
              <a:off x="2468282" y="3234276"/>
              <a:ext cx="1271423" cy="19661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94B1343B-0ADC-3A14-0FBA-2CF8208F7781}"/>
                </a:ext>
              </a:extLst>
            </p:cNvPr>
            <p:cNvCxnSpPr>
              <a:cxnSpLocks/>
              <a:stCxn id="76" idx="6"/>
              <a:endCxn id="9" idx="2"/>
            </p:cNvCxnSpPr>
            <p:nvPr/>
          </p:nvCxnSpPr>
          <p:spPr>
            <a:xfrm flipV="1">
              <a:off x="1429063" y="1977165"/>
              <a:ext cx="1036677" cy="2781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35890</TotalTime>
  <Words>669</Words>
  <Application>Microsoft Office PowerPoint</Application>
  <PresentationFormat>와이드스크린</PresentationFormat>
  <Paragraphs>217</Paragraphs>
  <Slides>19</Slides>
  <Notes>1</Notes>
  <HiddenSlides>17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926</cp:revision>
  <cp:lastPrinted>2022-02-14T05:59:14Z</cp:lastPrinted>
  <dcterms:created xsi:type="dcterms:W3CDTF">2021-12-21T01:04:53Z</dcterms:created>
  <dcterms:modified xsi:type="dcterms:W3CDTF">2023-06-16T06:38:07Z</dcterms:modified>
</cp:coreProperties>
</file>