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5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0909" autoAdjust="0"/>
  </p:normalViewPr>
  <p:slideViewPr>
    <p:cSldViewPr snapToGrid="0">
      <p:cViewPr varScale="1">
        <p:scale>
          <a:sx n="91" d="100"/>
          <a:sy n="91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T8_Safety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R5 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R3 &lt;||&gt; R6 &gt;&gt; R7 =&gt; R8;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[prop] = {</a:t>
            </a:r>
          </a:p>
          <a:p>
            <a:r>
              <a:rPr lang="en-US" altLang="ko-KR" dirty="0"/>
              <a:t>    [safety] = {</a:t>
            </a:r>
          </a:p>
          <a:p>
            <a:r>
              <a:rPr lang="en-US" altLang="ko-KR" dirty="0"/>
              <a:t>        SystemA._.R5 = { SystemA._.R3; }</a:t>
            </a:r>
          </a:p>
          <a:p>
            <a:r>
              <a:rPr lang="en-US" altLang="ko-KR" dirty="0"/>
              <a:t>        SystemA._.R6 = { SystemA._.R1; SystemA._.R2; SystemA._.R3;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85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Dummy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Dummy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10178351" y="-186582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C0DB17-5983-5AB1-2A10-EF20E8B13F5C}"/>
              </a:ext>
            </a:extLst>
          </p:cNvPr>
          <p:cNvSpPr txBox="1"/>
          <p:nvPr/>
        </p:nvSpPr>
        <p:spPr>
          <a:xfrm>
            <a:off x="2131665" y="52793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890ED7-C516-89CA-9C90-1843AD20DD18}"/>
              </a:ext>
            </a:extLst>
          </p:cNvPr>
          <p:cNvGrpSpPr/>
          <p:nvPr/>
        </p:nvGrpSpPr>
        <p:grpSpPr>
          <a:xfrm>
            <a:off x="1393474" y="3016398"/>
            <a:ext cx="4313815" cy="2743200"/>
            <a:chOff x="1393474" y="3016398"/>
            <a:chExt cx="4313815" cy="27432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FAFB92-6594-BE15-75B9-9A824E260EB2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291312" y="2500236"/>
              <a:chExt cx="9336108" cy="359092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8273779-0907-B61E-CB28-7C3235EA2C81}"/>
                  </a:ext>
                </a:extLst>
              </p:cNvPr>
              <p:cNvGrpSpPr/>
              <p:nvPr/>
            </p:nvGrpSpPr>
            <p:grpSpPr>
              <a:xfrm>
                <a:off x="1291312" y="2500236"/>
                <a:ext cx="9336108" cy="3590925"/>
                <a:chOff x="1291312" y="2500236"/>
                <a:chExt cx="9336108" cy="3590925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2C05E87-EB35-E538-CC97-7625C2644ADD}"/>
                    </a:ext>
                  </a:extLst>
                </p:cNvPr>
                <p:cNvSpPr/>
                <p:nvPr/>
              </p:nvSpPr>
              <p:spPr>
                <a:xfrm>
                  <a:off x="1291312" y="2500236"/>
                  <a:ext cx="9336108" cy="359092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</a:rPr>
                    <a:t>R1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BADDBE08-ABD4-230C-B560-729A8A147A38}"/>
                    </a:ext>
                  </a:extLst>
                </p:cNvPr>
                <p:cNvGrpSpPr/>
                <p:nvPr/>
              </p:nvGrpSpPr>
              <p:grpSpPr>
                <a:xfrm>
                  <a:off x="2319279" y="2903389"/>
                  <a:ext cx="2777936" cy="2011178"/>
                  <a:chOff x="2319279" y="2903389"/>
                  <a:chExt cx="2777936" cy="2011178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754D0C0D-93B9-1942-CAD1-61DF85B607AC}"/>
                      </a:ext>
                    </a:extLst>
                  </p:cNvPr>
                  <p:cNvSpPr/>
                  <p:nvPr/>
                </p:nvSpPr>
                <p:spPr>
                  <a:xfrm>
                    <a:off x="2527565" y="4075368"/>
                    <a:ext cx="2424718" cy="839199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/>
                      <a:t>SysB</a:t>
                    </a:r>
                  </a:p>
                  <a:p>
                    <a:pPr algn="ctr"/>
                    <a:r>
                      <a:rPr lang="en-US" altLang="ko-KR" sz="1000" dirty="0"/>
                      <a:t>.Func2</a:t>
                    </a:r>
                    <a:endParaRPr lang="ko-KR" altLang="en-US" sz="1000" dirty="0"/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3D11B9FE-E621-4D6E-3D63-CDAC8934FEEF}"/>
                      </a:ext>
                    </a:extLst>
                  </p:cNvPr>
                  <p:cNvSpPr/>
                  <p:nvPr/>
                </p:nvSpPr>
                <p:spPr>
                  <a:xfrm>
                    <a:off x="2319279" y="2903389"/>
                    <a:ext cx="2777936" cy="798818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/>
                      <a:t>SysB</a:t>
                    </a:r>
                  </a:p>
                  <a:p>
                    <a:pPr algn="ctr"/>
                    <a:r>
                      <a:rPr lang="en-US" altLang="ko-KR" sz="900" dirty="0"/>
                      <a:t>.Func1</a:t>
                    </a:r>
                    <a:endParaRPr lang="ko-KR" altLang="en-US" sz="900" dirty="0"/>
                  </a:p>
                </p:txBody>
              </p:sp>
            </p:grpSp>
          </p:grp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A59823F-60D6-767B-7621-A1E673C5E6F1}"/>
                  </a:ext>
                </a:extLst>
              </p:cNvPr>
              <p:cNvSpPr/>
              <p:nvPr/>
            </p:nvSpPr>
            <p:spPr>
              <a:xfrm>
                <a:off x="7040526" y="2883199"/>
                <a:ext cx="2424718" cy="8391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SysB</a:t>
                </a:r>
              </a:p>
              <a:p>
                <a:pPr algn="ctr"/>
                <a:r>
                  <a:rPr lang="en-US" altLang="ko-KR" sz="1000" dirty="0"/>
                  <a:t>.Func1</a:t>
                </a:r>
                <a:endParaRPr lang="ko-KR" altLang="en-US" sz="1000" dirty="0"/>
              </a:p>
            </p:txBody>
          </p:sp>
        </p:grp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08FC434-C24E-8760-3603-8866FDA68F02}"/>
                </a:ext>
              </a:extLst>
            </p:cNvPr>
            <p:cNvCxnSpPr>
              <a:cxnSpLocks/>
              <a:stCxn id="37" idx="6"/>
              <a:endCxn id="23" idx="2"/>
            </p:cNvCxnSpPr>
            <p:nvPr/>
          </p:nvCxnSpPr>
          <p:spPr>
            <a:xfrm>
              <a:off x="3152018" y="3629496"/>
              <a:ext cx="897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903C9A-7E9D-7B92-E96B-7F51C8E29520}"/>
              </a:ext>
            </a:extLst>
          </p:cNvPr>
          <p:cNvCxnSpPr>
            <a:stCxn id="37" idx="4"/>
            <a:endCxn id="36" idx="0"/>
          </p:cNvCxnSpPr>
          <p:nvPr/>
        </p:nvCxnSpPr>
        <p:spPr>
          <a:xfrm>
            <a:off x="2510236" y="3934615"/>
            <a:ext cx="14636" cy="285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26465</TotalTime>
  <Words>225</Words>
  <Application>Microsoft Office PowerPoint</Application>
  <PresentationFormat>와이드스크린</PresentationFormat>
  <Paragraphs>61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722</cp:revision>
  <cp:lastPrinted>2022-02-14T05:59:14Z</cp:lastPrinted>
  <dcterms:created xsi:type="dcterms:W3CDTF">2021-12-21T01:04:53Z</dcterms:created>
  <dcterms:modified xsi:type="dcterms:W3CDTF">2022-11-08T23:19:33Z</dcterms:modified>
</cp:coreProperties>
</file>