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9530332" y="1983422"/>
            <a:ext cx="1200572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9756354" y="2523643"/>
            <a:ext cx="7120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2109881" y="1455896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6534628" y="1472828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9605672" y="3345459"/>
            <a:ext cx="101341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95773" y="2825975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0112381" y="2769864"/>
            <a:ext cx="1" cy="5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7824" y="1702117"/>
            <a:ext cx="1663426" cy="11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77" idx="2"/>
            <a:endCxn id="6" idx="0"/>
          </p:cNvCxnSpPr>
          <p:nvPr/>
        </p:nvCxnSpPr>
        <p:spPr>
          <a:xfrm flipH="1">
            <a:off x="10112381" y="2060019"/>
            <a:ext cx="1317325" cy="4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9678478" y="5288839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0112382" y="3591680"/>
            <a:ext cx="35135" cy="16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7757078" y="1719049"/>
            <a:ext cx="2390439" cy="35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57078" y="1719049"/>
            <a:ext cx="2355303" cy="8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6709912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7744010" y="964303"/>
            <a:ext cx="13068" cy="5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386472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4379605" y="480294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419432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963812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268750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963812" y="3047231"/>
            <a:ext cx="1712573" cy="1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1792970" y="2801010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2676385" y="3047231"/>
            <a:ext cx="2209930" cy="17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3934520" y="2798685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4328218" y="3044906"/>
            <a:ext cx="558097" cy="17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>
            <a:off x="877824" y="3072196"/>
            <a:ext cx="85988" cy="1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1528573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 flipH="1">
            <a:off x="877824" y="1685182"/>
            <a:ext cx="269988" cy="11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3308338" y="1444467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>
            <a:off x="3551353" y="1690688"/>
            <a:ext cx="776865" cy="11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3180406" cy="11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1099861" cy="4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89758" cy="4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6457749" y="2722677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225476" y="3801977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7077470" y="2968898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7757078" y="1719049"/>
            <a:ext cx="201131" cy="20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963812" y="5535876"/>
            <a:ext cx="2065137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flipH="1">
            <a:off x="4886314" y="5049165"/>
            <a:ext cx="1" cy="4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530287" y="5483314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9306714" y="1685182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XGI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flipH="1">
            <a:off x="2676385" y="1719049"/>
            <a:ext cx="5080693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E5DFFD-CD11-62EE-FB1E-6B1EAD89DFC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600093" y="5535876"/>
            <a:ext cx="363719" cy="64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3278BA-CA2C-C9C2-8700-BAF4B6CA1C7C}"/>
              </a:ext>
            </a:extLst>
          </p:cNvPr>
          <p:cNvSpPr txBox="1"/>
          <p:nvPr/>
        </p:nvSpPr>
        <p:spPr>
          <a:xfrm>
            <a:off x="193409" y="6184487"/>
            <a:ext cx="154080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MemberVariable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D50FA-9904-7EBF-4C7F-DE6DA0FDDF79}"/>
              </a:ext>
            </a:extLst>
          </p:cNvPr>
          <p:cNvSpPr txBox="1"/>
          <p:nvPr/>
        </p:nvSpPr>
        <p:spPr>
          <a:xfrm>
            <a:off x="10820304" y="2498743"/>
            <a:ext cx="116410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BFA072-7A8B-75CA-B646-C606FC5F0113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10112382" y="2744964"/>
            <a:ext cx="1289973" cy="6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4490C-8AEE-28E4-A8AD-7BD426229006}"/>
              </a:ext>
            </a:extLst>
          </p:cNvPr>
          <p:cNvSpPr txBox="1"/>
          <p:nvPr/>
        </p:nvSpPr>
        <p:spPr>
          <a:xfrm>
            <a:off x="10951771" y="1813798"/>
            <a:ext cx="95586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8D7ED-8C93-13D1-D7C3-D254771B7030}"/>
              </a:ext>
            </a:extLst>
          </p:cNvPr>
          <p:cNvSpPr txBox="1"/>
          <p:nvPr/>
        </p:nvSpPr>
        <p:spPr>
          <a:xfrm>
            <a:off x="10951771" y="4264880"/>
            <a:ext cx="138377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06D651-9B1C-83C7-3CD4-3CE3325A5002}"/>
              </a:ext>
            </a:extLst>
          </p:cNvPr>
          <p:cNvCxnSpPr>
            <a:cxnSpLocks/>
            <a:stCxn id="136" idx="2"/>
            <a:endCxn id="27" idx="0"/>
          </p:cNvCxnSpPr>
          <p:nvPr/>
        </p:nvCxnSpPr>
        <p:spPr>
          <a:xfrm flipH="1">
            <a:off x="10147517" y="4511101"/>
            <a:ext cx="1496143" cy="7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44A196-AE5D-88AA-13D8-507E32D49419}"/>
              </a:ext>
            </a:extLst>
          </p:cNvPr>
          <p:cNvSpPr txBox="1"/>
          <p:nvPr/>
        </p:nvSpPr>
        <p:spPr>
          <a:xfrm>
            <a:off x="3974639" y="1446604"/>
            <a:ext cx="219986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TimerCounterBaseStruct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1D5617-8832-C62B-84A5-548EFCAEBBA5}"/>
              </a:ext>
            </a:extLst>
          </p:cNvPr>
          <p:cNvCxnSpPr>
            <a:cxnSpLocks/>
            <a:stCxn id="102" idx="2"/>
            <a:endCxn id="14" idx="0"/>
          </p:cNvCxnSpPr>
          <p:nvPr/>
        </p:nvCxnSpPr>
        <p:spPr>
          <a:xfrm>
            <a:off x="2451492" y="964303"/>
            <a:ext cx="2623081" cy="4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277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52</cp:revision>
  <dcterms:created xsi:type="dcterms:W3CDTF">2022-07-21T20:15:02Z</dcterms:created>
  <dcterms:modified xsi:type="dcterms:W3CDTF">2023-02-02T01:37:03Z</dcterms:modified>
</cp:coreProperties>
</file>