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47007-2C68-65B8-AAF7-D446CB7E5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E1807B-5CF0-30CA-1B56-98A433E81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0C2F8-4627-CE9D-681F-325BF4E1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85AB-FE46-4C2F-B371-539FDBAF1B1B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FCBE1C-D12D-7326-38D1-AF015694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1A90E-68A8-5FA7-2039-E76D7AD1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18E3-2A2B-4DB1-AB9E-2056D0221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6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4D492-29BC-92D1-7845-2CB6F8F4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FCE0FD-BC17-FE6F-6A0A-C104AC74A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5D8D5D-FB9F-2082-AD00-62C1F325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85AB-FE46-4C2F-B371-539FDBAF1B1B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B30F9-5759-4115-36C4-9BCD24C1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DDFF3-4620-3465-CE5D-C7EACD96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18E3-2A2B-4DB1-AB9E-2056D0221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03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FFFF10-3FC6-ADB5-9AF3-6027FAF57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4EE726-91A4-27E5-2491-50D1D01C2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187DE-1738-8AA1-90D6-0F0A45C1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85AB-FE46-4C2F-B371-539FDBAF1B1B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768E0-F84C-F69A-EC22-D38E91140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ADB3A-2B2A-BAA3-572D-EFEC8E91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18E3-2A2B-4DB1-AB9E-2056D0221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14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34445-F86D-14B1-4BD8-58EE0D88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4A1671-F64F-90B0-87B7-BEEDD68F7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A61CB-DDB9-69A8-18A7-E1070B90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85AB-FE46-4C2F-B371-539FDBAF1B1B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13994-D843-BAD9-55C8-D340A4AD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119A0-B7A5-252F-F47D-091A3258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18E3-2A2B-4DB1-AB9E-2056D0221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5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44E2F-4B31-B2E8-0CD5-F360F861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B3764-7043-4A56-A846-0BF88F3BE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F0ED2-D5F6-1653-6064-2EF6FA66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85AB-FE46-4C2F-B371-539FDBAF1B1B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22436-67C5-40CA-00FB-B3CD8D4E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3D918-95B9-BCEC-2451-7D27030E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18E3-2A2B-4DB1-AB9E-2056D0221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0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2B933-3576-BEE0-E5ED-EE5C90FE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D5425-2EE2-F6B8-6B85-DF41238A1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BFDA2B-062D-E1A5-270B-D19A5C7A8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23D292-48A8-C3F2-9318-B18D704A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85AB-FE46-4C2F-B371-539FDBAF1B1B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9722C2-53A5-82E6-12F4-0D8A1A67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4C8420-6584-8C73-4AAA-17AE1A20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18E3-2A2B-4DB1-AB9E-2056D0221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88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8628B-4993-EBF3-F7E8-01AE6273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15D376-C9CD-AA5A-C956-392A94675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FD134C-F207-499E-03C9-2D5C63459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FBB855-DE9D-91A3-3315-F250B26B6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04D6B0-A65D-29F3-3154-A225B92DF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2E5FA8-FB9B-2F67-54F4-65C9EED1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85AB-FE46-4C2F-B371-539FDBAF1B1B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5A3876-8C64-9C68-EB5A-3111B8E6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15A20D-DB01-74BF-ABA2-A156256A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18E3-2A2B-4DB1-AB9E-2056D0221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99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21FD9-07D1-580C-0E16-3B9E6C34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D30C06-F076-6EC5-E87C-899963AA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85AB-FE46-4C2F-B371-539FDBAF1B1B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975D75-1D44-8A8A-BB0A-A1496D8D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1A57E8-FF0C-0596-7529-D38BDB72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18E3-2A2B-4DB1-AB9E-2056D0221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14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835159-AD61-30C2-3F0B-A22B11FC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85AB-FE46-4C2F-B371-539FDBAF1B1B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224C39-CAA4-A7CA-A31D-2D7A808D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55D7B9-A0BE-C5B3-0794-39C3AEE8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18E3-2A2B-4DB1-AB9E-2056D0221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55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BA7BF-5306-880C-E617-6244302B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5F362-51DE-D01C-DEEE-64F85B57D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CCBB8-AB24-6B7C-5ECE-26282C573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FAB18D-B7C5-3545-B3AD-4DE177EA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85AB-FE46-4C2F-B371-539FDBAF1B1B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9B71BA-209B-1855-11CE-8B434FE87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6D567E-118C-723F-C9E4-14853822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18E3-2A2B-4DB1-AB9E-2056D0221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08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B5334-A43D-EC3F-D4E5-8A79FEEA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70B00B-C40D-B8B9-EEE5-E8A5E6AF5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FF000D-D129-9D48-C0B7-4A8B236F0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A49D68-6EE4-1E1B-7B5F-12072B35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85AB-FE46-4C2F-B371-539FDBAF1B1B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B60C7F-C533-FE5D-0F89-77C4E916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82EDDD-1D8D-E700-B980-43BEB03B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18E3-2A2B-4DB1-AB9E-2056D0221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5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D14525-3113-E43C-D0F6-BFEC0A89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FD91CD-8BCE-50D4-2A46-C8C3B36DB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08CBE-CEAB-CEF0-6ECD-F3237FC48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785AB-FE46-4C2F-B371-539FDBAF1B1B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63887-5BF0-4D7F-97B6-109002640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C1B0A-8026-11C1-E4B3-75845EA51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B18E3-2A2B-4DB1-AB9E-2056D0221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7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51968-93D7-C898-7885-D9EBF6B5A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Elevator kit model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80BB774-4190-3EC3-2DD1-77361BF9EA4D}"/>
              </a:ext>
            </a:extLst>
          </p:cNvPr>
          <p:cNvGrpSpPr/>
          <p:nvPr/>
        </p:nvGrpSpPr>
        <p:grpSpPr>
          <a:xfrm>
            <a:off x="3103520" y="4479894"/>
            <a:ext cx="5984960" cy="830192"/>
            <a:chOff x="3209373" y="4479894"/>
            <a:chExt cx="5984960" cy="8301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68BF687-E776-10BB-BAE2-A49ED9901777}"/>
                </a:ext>
              </a:extLst>
            </p:cNvPr>
            <p:cNvSpPr/>
            <p:nvPr/>
          </p:nvSpPr>
          <p:spPr>
            <a:xfrm>
              <a:off x="3209373" y="4479894"/>
              <a:ext cx="1522018" cy="830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Macro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18E9E34-BB40-AAE2-BA46-A43DF5167122}"/>
                </a:ext>
              </a:extLst>
            </p:cNvPr>
            <p:cNvSpPr/>
            <p:nvPr/>
          </p:nvSpPr>
          <p:spPr>
            <a:xfrm>
              <a:off x="5440844" y="4479894"/>
              <a:ext cx="1522018" cy="8301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Normal segment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C1639AA-8FFD-D4AE-CA9E-55897EB23298}"/>
                </a:ext>
              </a:extLst>
            </p:cNvPr>
            <p:cNvSpPr/>
            <p:nvPr/>
          </p:nvSpPr>
          <p:spPr>
            <a:xfrm>
              <a:off x="7672315" y="4479894"/>
              <a:ext cx="1522018" cy="83019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 segment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43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타원 128">
            <a:extLst>
              <a:ext uri="{FF2B5EF4-FFF2-40B4-BE49-F238E27FC236}">
                <a16:creationId xmlns:a16="http://schemas.microsoft.com/office/drawing/2014/main" id="{6124640C-29AA-5948-3C98-12D4A7B6036E}"/>
              </a:ext>
            </a:extLst>
          </p:cNvPr>
          <p:cNvSpPr/>
          <p:nvPr/>
        </p:nvSpPr>
        <p:spPr>
          <a:xfrm>
            <a:off x="5983654" y="3798481"/>
            <a:ext cx="3244850" cy="25576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Up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29822EBF-DD28-7D0C-4786-CFB25D51D55A}"/>
              </a:ext>
            </a:extLst>
          </p:cNvPr>
          <p:cNvSpPr/>
          <p:nvPr/>
        </p:nvSpPr>
        <p:spPr>
          <a:xfrm>
            <a:off x="5983654" y="501886"/>
            <a:ext cx="3244850" cy="25576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025315B-8B76-46B0-4159-DB174ED73BB9}"/>
              </a:ext>
            </a:extLst>
          </p:cNvPr>
          <p:cNvSpPr/>
          <p:nvPr/>
        </p:nvSpPr>
        <p:spPr>
          <a:xfrm>
            <a:off x="3519457" y="927594"/>
            <a:ext cx="9779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Led1 on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BDDA91E-3683-0187-A955-DD3E5CA05BAB}"/>
              </a:ext>
            </a:extLst>
          </p:cNvPr>
          <p:cNvCxnSpPr>
            <a:cxnSpLocks/>
            <a:stCxn id="46" idx="3"/>
            <a:endCxn id="5" idx="2"/>
          </p:cNvCxnSpPr>
          <p:nvPr/>
        </p:nvCxnSpPr>
        <p:spPr>
          <a:xfrm>
            <a:off x="2613162" y="1194294"/>
            <a:ext cx="906295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7EB8CFD3-7F2D-A1A2-96B2-A2A257EBA925}"/>
              </a:ext>
            </a:extLst>
          </p:cNvPr>
          <p:cNvSpPr/>
          <p:nvPr/>
        </p:nvSpPr>
        <p:spPr>
          <a:xfrm>
            <a:off x="9574244" y="927593"/>
            <a:ext cx="9779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Led1 off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DDDB5BD-1E7A-232E-E67C-861F0CDA0A4B}"/>
              </a:ext>
            </a:extLst>
          </p:cNvPr>
          <p:cNvCxnSpPr>
            <a:cxnSpLocks/>
            <a:stCxn id="101" idx="6"/>
            <a:endCxn id="22" idx="2"/>
          </p:cNvCxnSpPr>
          <p:nvPr/>
        </p:nvCxnSpPr>
        <p:spPr>
          <a:xfrm flipV="1">
            <a:off x="9228504" y="1194293"/>
            <a:ext cx="345740" cy="5864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EDA6913-4923-438F-B116-A51BDC7A8EC1}"/>
              </a:ext>
            </a:extLst>
          </p:cNvPr>
          <p:cNvCxnSpPr>
            <a:cxnSpLocks/>
            <a:stCxn id="22" idx="0"/>
            <a:endCxn id="5" idx="7"/>
          </p:cNvCxnSpPr>
          <p:nvPr/>
        </p:nvCxnSpPr>
        <p:spPr>
          <a:xfrm rot="16200000" flipH="1" flipV="1">
            <a:off x="7169613" y="-1887873"/>
            <a:ext cx="78116" cy="5709047"/>
          </a:xfrm>
          <a:prstGeom prst="bentConnector3">
            <a:avLst>
              <a:gd name="adj1" fmla="val -738215"/>
            </a:avLst>
          </a:prstGeom>
          <a:ln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0A8FC41B-1B94-A567-3616-2FBF1B58FFD0}"/>
              </a:ext>
            </a:extLst>
          </p:cNvPr>
          <p:cNvCxnSpPr>
            <a:cxnSpLocks/>
            <a:stCxn id="22" idx="4"/>
            <a:endCxn id="101" idx="5"/>
          </p:cNvCxnSpPr>
          <p:nvPr/>
        </p:nvCxnSpPr>
        <p:spPr>
          <a:xfrm rot="5400000">
            <a:off x="8796266" y="1418035"/>
            <a:ext cx="1223970" cy="1309887"/>
          </a:xfrm>
          <a:prstGeom prst="bentConnector3">
            <a:avLst>
              <a:gd name="adj1" fmla="val 132409"/>
            </a:avLst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389DF2B5-2509-08B3-5B5B-1B3DF45110AB}"/>
              </a:ext>
            </a:extLst>
          </p:cNvPr>
          <p:cNvSpPr/>
          <p:nvPr/>
        </p:nvSpPr>
        <p:spPr>
          <a:xfrm>
            <a:off x="3519457" y="4277528"/>
            <a:ext cx="9779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Led3 on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52EDC7EB-638F-8BC4-0D0C-58EC1747CDE1}"/>
              </a:ext>
            </a:extLst>
          </p:cNvPr>
          <p:cNvCxnSpPr>
            <a:cxnSpLocks/>
            <a:stCxn id="49" idx="6"/>
            <a:endCxn id="129" idx="2"/>
          </p:cNvCxnSpPr>
          <p:nvPr/>
        </p:nvCxnSpPr>
        <p:spPr>
          <a:xfrm>
            <a:off x="4497357" y="4544228"/>
            <a:ext cx="1486297" cy="5330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557C0E4-C8A3-E471-3A9A-E1B88AC528CB}"/>
              </a:ext>
            </a:extLst>
          </p:cNvPr>
          <p:cNvCxnSpPr>
            <a:cxnSpLocks/>
            <a:stCxn id="54" idx="3"/>
            <a:endCxn id="49" idx="2"/>
          </p:cNvCxnSpPr>
          <p:nvPr/>
        </p:nvCxnSpPr>
        <p:spPr>
          <a:xfrm>
            <a:off x="2613162" y="4544228"/>
            <a:ext cx="906295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3CD607D3-C69E-00F6-F9D9-B761A6B9CAE6}"/>
              </a:ext>
            </a:extLst>
          </p:cNvPr>
          <p:cNvSpPr/>
          <p:nvPr/>
        </p:nvSpPr>
        <p:spPr>
          <a:xfrm>
            <a:off x="9574244" y="4277527"/>
            <a:ext cx="9779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Led3 off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00F467ED-14EB-6067-C952-CB0E8CE2934D}"/>
              </a:ext>
            </a:extLst>
          </p:cNvPr>
          <p:cNvCxnSpPr>
            <a:cxnSpLocks/>
            <a:stCxn id="129" idx="6"/>
            <a:endCxn id="58" idx="2"/>
          </p:cNvCxnSpPr>
          <p:nvPr/>
        </p:nvCxnSpPr>
        <p:spPr>
          <a:xfrm flipV="1">
            <a:off x="9228504" y="4544227"/>
            <a:ext cx="345740" cy="5330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0498B72-A1DD-19EB-BF5E-090094486108}"/>
              </a:ext>
            </a:extLst>
          </p:cNvPr>
          <p:cNvCxnSpPr>
            <a:cxnSpLocks/>
            <a:stCxn id="58" idx="0"/>
            <a:endCxn id="49" idx="7"/>
          </p:cNvCxnSpPr>
          <p:nvPr/>
        </p:nvCxnSpPr>
        <p:spPr>
          <a:xfrm rot="16200000" flipH="1" flipV="1">
            <a:off x="7169613" y="1462061"/>
            <a:ext cx="78116" cy="5709047"/>
          </a:xfrm>
          <a:prstGeom prst="bentConnector3">
            <a:avLst>
              <a:gd name="adj1" fmla="val -791076"/>
            </a:avLst>
          </a:prstGeom>
          <a:ln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2BB141B6-11A2-9641-0EB9-99BFD5697DBE}"/>
              </a:ext>
            </a:extLst>
          </p:cNvPr>
          <p:cNvCxnSpPr>
            <a:cxnSpLocks/>
            <a:stCxn id="58" idx="4"/>
            <a:endCxn id="129" idx="5"/>
          </p:cNvCxnSpPr>
          <p:nvPr/>
        </p:nvCxnSpPr>
        <p:spPr>
          <a:xfrm rot="5400000">
            <a:off x="8822936" y="4741299"/>
            <a:ext cx="1170631" cy="1309887"/>
          </a:xfrm>
          <a:prstGeom prst="bentConnector3">
            <a:avLst>
              <a:gd name="adj1" fmla="val 129350"/>
            </a:avLst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8405BF4-826B-6701-97C0-2EF2249E3AEC}"/>
              </a:ext>
            </a:extLst>
          </p:cNvPr>
          <p:cNvSpPr/>
          <p:nvPr/>
        </p:nvSpPr>
        <p:spPr>
          <a:xfrm>
            <a:off x="1639857" y="2166250"/>
            <a:ext cx="977900" cy="359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!#(1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0F9CC768-337A-48BA-5C71-B60C122566EC}"/>
              </a:ext>
            </a:extLst>
          </p:cNvPr>
          <p:cNvCxnSpPr>
            <a:cxnSpLocks/>
            <a:stCxn id="67" idx="3"/>
            <a:endCxn id="5" idx="2"/>
          </p:cNvCxnSpPr>
          <p:nvPr/>
        </p:nvCxnSpPr>
        <p:spPr>
          <a:xfrm flipV="1">
            <a:off x="2617757" y="1194294"/>
            <a:ext cx="901700" cy="11519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315A35D-2D55-49BD-998A-34126B737696}"/>
              </a:ext>
            </a:extLst>
          </p:cNvPr>
          <p:cNvSpPr/>
          <p:nvPr/>
        </p:nvSpPr>
        <p:spPr>
          <a:xfrm>
            <a:off x="1639857" y="5463139"/>
            <a:ext cx="977900" cy="359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!#(3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99350BB8-7411-D940-1A68-135CB3110174}"/>
              </a:ext>
            </a:extLst>
          </p:cNvPr>
          <p:cNvCxnSpPr>
            <a:cxnSpLocks/>
            <a:stCxn id="70" idx="3"/>
            <a:endCxn id="49" idx="2"/>
          </p:cNvCxnSpPr>
          <p:nvPr/>
        </p:nvCxnSpPr>
        <p:spPr>
          <a:xfrm flipV="1">
            <a:off x="2617757" y="4544228"/>
            <a:ext cx="901700" cy="10988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4D05B00-22D9-6B5C-5D91-F25AA874E285}"/>
              </a:ext>
            </a:extLst>
          </p:cNvPr>
          <p:cNvSpPr/>
          <p:nvPr/>
        </p:nvSpPr>
        <p:spPr>
          <a:xfrm>
            <a:off x="3326253" y="2166250"/>
            <a:ext cx="1491254" cy="646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!#g(3Up) &amp;&amp; !#g(2Up)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1161E42B-DFCE-DDD4-2D78-F5D134EC344C}"/>
              </a:ext>
            </a:extLst>
          </p:cNvPr>
          <p:cNvCxnSpPr>
            <a:cxnSpLocks/>
            <a:stCxn id="65" idx="3"/>
            <a:endCxn id="101" idx="2"/>
          </p:cNvCxnSpPr>
          <p:nvPr/>
        </p:nvCxnSpPr>
        <p:spPr>
          <a:xfrm flipV="1">
            <a:off x="4817507" y="1780703"/>
            <a:ext cx="1166147" cy="708991"/>
          </a:xfrm>
          <a:prstGeom prst="bentConnector3">
            <a:avLst>
              <a:gd name="adj1" fmla="val 36341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019FF58-5389-4773-12C6-F6801C2272D6}"/>
              </a:ext>
            </a:extLst>
          </p:cNvPr>
          <p:cNvSpPr/>
          <p:nvPr/>
        </p:nvSpPr>
        <p:spPr>
          <a:xfrm>
            <a:off x="3326253" y="5463139"/>
            <a:ext cx="1491254" cy="646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!#g(1Dn) &amp;&amp; !#g(2Dn)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2B28D44-6B9F-9883-748B-B10620E5D80B}"/>
              </a:ext>
            </a:extLst>
          </p:cNvPr>
          <p:cNvCxnSpPr>
            <a:cxnSpLocks/>
            <a:stCxn id="72" idx="3"/>
            <a:endCxn id="69" idx="1"/>
          </p:cNvCxnSpPr>
          <p:nvPr/>
        </p:nvCxnSpPr>
        <p:spPr>
          <a:xfrm flipV="1">
            <a:off x="7310804" y="5590342"/>
            <a:ext cx="584668" cy="130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1E720FFC-59A8-4898-7FC0-3A9D824A3513}"/>
              </a:ext>
            </a:extLst>
          </p:cNvPr>
          <p:cNvCxnSpPr>
            <a:cxnSpLocks/>
            <a:stCxn id="69" idx="0"/>
            <a:endCxn id="51" idx="0"/>
          </p:cNvCxnSpPr>
          <p:nvPr/>
        </p:nvCxnSpPr>
        <p:spPr>
          <a:xfrm rot="16200000" flipV="1">
            <a:off x="7088208" y="4027427"/>
            <a:ext cx="1029861" cy="1562569"/>
          </a:xfrm>
          <a:prstGeom prst="bentConnector3">
            <a:avLst>
              <a:gd name="adj1" fmla="val 113237"/>
            </a:avLst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45B4E1A6-EAA4-F2D7-1816-55CEE0700DD1}"/>
              </a:ext>
            </a:extLst>
          </p:cNvPr>
          <p:cNvCxnSpPr>
            <a:cxnSpLocks/>
            <a:stCxn id="69" idx="2"/>
            <a:endCxn id="72" idx="2"/>
          </p:cNvCxnSpPr>
          <p:nvPr/>
        </p:nvCxnSpPr>
        <p:spPr>
          <a:xfrm rot="5400000">
            <a:off x="7602485" y="5076411"/>
            <a:ext cx="1306" cy="1562568"/>
          </a:xfrm>
          <a:prstGeom prst="bentConnector3">
            <a:avLst>
              <a:gd name="adj1" fmla="val 17603828"/>
            </a:avLst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91B88410-5FCC-430D-EC34-18FF077E68A5}"/>
              </a:ext>
            </a:extLst>
          </p:cNvPr>
          <p:cNvCxnSpPr>
            <a:cxnSpLocks/>
            <a:stCxn id="51" idx="3"/>
            <a:endCxn id="69" idx="1"/>
          </p:cNvCxnSpPr>
          <p:nvPr/>
        </p:nvCxnSpPr>
        <p:spPr>
          <a:xfrm>
            <a:off x="7310803" y="4560481"/>
            <a:ext cx="584669" cy="10298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2D699558-844B-7BF9-6208-3DE636889E8A}"/>
              </a:ext>
            </a:extLst>
          </p:cNvPr>
          <p:cNvCxnSpPr>
            <a:cxnSpLocks/>
            <a:stCxn id="74" idx="3"/>
            <a:endCxn id="129" idx="2"/>
          </p:cNvCxnSpPr>
          <p:nvPr/>
        </p:nvCxnSpPr>
        <p:spPr>
          <a:xfrm flipV="1">
            <a:off x="4817507" y="5077298"/>
            <a:ext cx="1166147" cy="709285"/>
          </a:xfrm>
          <a:prstGeom prst="bentConnector3">
            <a:avLst>
              <a:gd name="adj1" fmla="val 36341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337E271-A787-3E5F-19C4-7E26A07A8691}"/>
              </a:ext>
            </a:extLst>
          </p:cNvPr>
          <p:cNvCxnSpPr>
            <a:cxnSpLocks/>
            <a:stCxn id="73" idx="3"/>
            <a:endCxn id="64" idx="1"/>
          </p:cNvCxnSpPr>
          <p:nvPr/>
        </p:nvCxnSpPr>
        <p:spPr>
          <a:xfrm flipV="1">
            <a:off x="7310804" y="2295052"/>
            <a:ext cx="590550" cy="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5516078-078A-0CAA-FF72-99D0EACACF75}"/>
              </a:ext>
            </a:extLst>
          </p:cNvPr>
          <p:cNvCxnSpPr>
            <a:cxnSpLocks/>
            <a:stCxn id="64" idx="0"/>
            <a:endCxn id="45" idx="0"/>
          </p:cNvCxnSpPr>
          <p:nvPr/>
        </p:nvCxnSpPr>
        <p:spPr>
          <a:xfrm rot="16200000" flipV="1">
            <a:off x="7090496" y="728544"/>
            <a:ext cx="1031166" cy="1568450"/>
          </a:xfrm>
          <a:prstGeom prst="bentConnector3">
            <a:avLst>
              <a:gd name="adj1" fmla="val 114034"/>
            </a:avLst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F77B081B-C304-2859-DF1E-7E588E839862}"/>
              </a:ext>
            </a:extLst>
          </p:cNvPr>
          <p:cNvCxnSpPr>
            <a:cxnSpLocks/>
            <a:stCxn id="64" idx="2"/>
            <a:endCxn id="73" idx="2"/>
          </p:cNvCxnSpPr>
          <p:nvPr/>
        </p:nvCxnSpPr>
        <p:spPr>
          <a:xfrm rot="5400000">
            <a:off x="7606079" y="1777527"/>
            <a:ext cx="1" cy="1568450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2D739DA5-0B0D-F8D7-6446-3E09F59F5B16}"/>
              </a:ext>
            </a:extLst>
          </p:cNvPr>
          <p:cNvCxnSpPr>
            <a:cxnSpLocks/>
            <a:stCxn id="45" idx="3"/>
            <a:endCxn id="64" idx="1"/>
          </p:cNvCxnSpPr>
          <p:nvPr/>
        </p:nvCxnSpPr>
        <p:spPr>
          <a:xfrm>
            <a:off x="7310804" y="1263886"/>
            <a:ext cx="590550" cy="10311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A6CEC589-F182-A779-3AA5-C4A28968AB21}"/>
              </a:ext>
            </a:extLst>
          </p:cNvPr>
          <p:cNvCxnSpPr>
            <a:cxnSpLocks/>
            <a:stCxn id="5" idx="6"/>
            <a:endCxn id="101" idx="2"/>
          </p:cNvCxnSpPr>
          <p:nvPr/>
        </p:nvCxnSpPr>
        <p:spPr>
          <a:xfrm>
            <a:off x="4497357" y="1194294"/>
            <a:ext cx="1486297" cy="5864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092DD60-647C-2412-7C7D-E6653B8DCF58}"/>
              </a:ext>
            </a:extLst>
          </p:cNvPr>
          <p:cNvSpPr/>
          <p:nvPr/>
        </p:nvSpPr>
        <p:spPr>
          <a:xfrm>
            <a:off x="1635262" y="1014318"/>
            <a:ext cx="977900" cy="359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#(Btn1)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07C6FE7-5D4E-F075-A1A7-CB8727C65826}"/>
              </a:ext>
            </a:extLst>
          </p:cNvPr>
          <p:cNvSpPr/>
          <p:nvPr/>
        </p:nvSpPr>
        <p:spPr>
          <a:xfrm>
            <a:off x="1635262" y="4364252"/>
            <a:ext cx="977900" cy="359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#(Btn3)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8E206BD-05DA-2588-00A0-04BB20284154}"/>
              </a:ext>
            </a:extLst>
          </p:cNvPr>
          <p:cNvSpPr/>
          <p:nvPr/>
        </p:nvSpPr>
        <p:spPr>
          <a:xfrm>
            <a:off x="6332904" y="5324948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878BC3D-F269-DFAA-5495-F3A3810EC16B}"/>
              </a:ext>
            </a:extLst>
          </p:cNvPr>
          <p:cNvSpPr/>
          <p:nvPr/>
        </p:nvSpPr>
        <p:spPr>
          <a:xfrm>
            <a:off x="6332904" y="2028353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5FFACCD-E9A4-E965-341B-5250AC69C9E5}"/>
              </a:ext>
            </a:extLst>
          </p:cNvPr>
          <p:cNvSpPr/>
          <p:nvPr/>
        </p:nvSpPr>
        <p:spPr>
          <a:xfrm>
            <a:off x="6332904" y="997186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424AC28-F672-F278-66EB-8F8510B2F9A4}"/>
              </a:ext>
            </a:extLst>
          </p:cNvPr>
          <p:cNvSpPr/>
          <p:nvPr/>
        </p:nvSpPr>
        <p:spPr>
          <a:xfrm>
            <a:off x="6332903" y="4293781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7D817DF-AB00-374F-0412-2C7481A2586A}"/>
              </a:ext>
            </a:extLst>
          </p:cNvPr>
          <p:cNvSpPr/>
          <p:nvPr/>
        </p:nvSpPr>
        <p:spPr>
          <a:xfrm>
            <a:off x="7901354" y="2028352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Snd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7C25DBA-12FE-DAA0-306A-08BF3303297A}"/>
              </a:ext>
            </a:extLst>
          </p:cNvPr>
          <p:cNvSpPr/>
          <p:nvPr/>
        </p:nvSpPr>
        <p:spPr>
          <a:xfrm>
            <a:off x="7895472" y="5323642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Snd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93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타원 48">
            <a:extLst>
              <a:ext uri="{FF2B5EF4-FFF2-40B4-BE49-F238E27FC236}">
                <a16:creationId xmlns:a16="http://schemas.microsoft.com/office/drawing/2014/main" id="{389DF2B5-2509-08B3-5B5B-1B3DF45110AB}"/>
              </a:ext>
            </a:extLst>
          </p:cNvPr>
          <p:cNvSpPr/>
          <p:nvPr/>
        </p:nvSpPr>
        <p:spPr>
          <a:xfrm>
            <a:off x="2461974" y="1722780"/>
            <a:ext cx="9779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Led2 on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557C0E4-C8A3-E471-3A9A-E1B88AC528CB}"/>
              </a:ext>
            </a:extLst>
          </p:cNvPr>
          <p:cNvCxnSpPr>
            <a:cxnSpLocks/>
            <a:stCxn id="38" idx="3"/>
            <a:endCxn id="49" idx="2"/>
          </p:cNvCxnSpPr>
          <p:nvPr/>
        </p:nvCxnSpPr>
        <p:spPr>
          <a:xfrm>
            <a:off x="1561573" y="1989480"/>
            <a:ext cx="900401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3CD607D3-C69E-00F6-F9D9-B761A6B9CAE6}"/>
              </a:ext>
            </a:extLst>
          </p:cNvPr>
          <p:cNvSpPr/>
          <p:nvPr/>
        </p:nvSpPr>
        <p:spPr>
          <a:xfrm>
            <a:off x="10625377" y="1722780"/>
            <a:ext cx="9779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Led2 off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0498B72-A1DD-19EB-BF5E-090094486108}"/>
              </a:ext>
            </a:extLst>
          </p:cNvPr>
          <p:cNvCxnSpPr>
            <a:cxnSpLocks/>
            <a:stCxn id="58" idx="0"/>
            <a:endCxn id="49" idx="7"/>
          </p:cNvCxnSpPr>
          <p:nvPr/>
        </p:nvCxnSpPr>
        <p:spPr>
          <a:xfrm rot="16200000" flipH="1" flipV="1">
            <a:off x="7166438" y="-2146995"/>
            <a:ext cx="78115" cy="7817663"/>
          </a:xfrm>
          <a:prstGeom prst="bentConnector3">
            <a:avLst>
              <a:gd name="adj1" fmla="val -1795522"/>
            </a:avLst>
          </a:prstGeom>
          <a:ln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2B28D44-6B9F-9883-748B-B10620E5D80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115398" y="2503830"/>
            <a:ext cx="59141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45B4E1A6-EAA4-F2D7-1816-55CEE0700DD1}"/>
              </a:ext>
            </a:extLst>
          </p:cNvPr>
          <p:cNvCxnSpPr>
            <a:cxnSpLocks/>
            <a:stCxn id="48" idx="2"/>
            <a:endCxn id="4" idx="2"/>
          </p:cNvCxnSpPr>
          <p:nvPr/>
        </p:nvCxnSpPr>
        <p:spPr>
          <a:xfrm rot="5400000">
            <a:off x="8411105" y="1985873"/>
            <a:ext cx="12700" cy="156931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F9DC8C45-F681-8BAD-8E18-A49FB7E206C3}"/>
              </a:ext>
            </a:extLst>
          </p:cNvPr>
          <p:cNvSpPr/>
          <p:nvPr/>
        </p:nvSpPr>
        <p:spPr>
          <a:xfrm>
            <a:off x="6789112" y="710663"/>
            <a:ext cx="3244850" cy="25576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Up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3CF2364-99EB-1F06-2A22-550BCFBE4812}"/>
              </a:ext>
            </a:extLst>
          </p:cNvPr>
          <p:cNvCxnSpPr>
            <a:cxnSpLocks/>
            <a:stCxn id="49" idx="6"/>
            <a:endCxn id="36" idx="2"/>
          </p:cNvCxnSpPr>
          <p:nvPr/>
        </p:nvCxnSpPr>
        <p:spPr>
          <a:xfrm>
            <a:off x="3439874" y="1989480"/>
            <a:ext cx="3349238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1F89F72-595B-ADF8-E550-DE8858C0128B}"/>
              </a:ext>
            </a:extLst>
          </p:cNvPr>
          <p:cNvCxnSpPr>
            <a:cxnSpLocks/>
            <a:stCxn id="36" idx="6"/>
            <a:endCxn id="58" idx="2"/>
          </p:cNvCxnSpPr>
          <p:nvPr/>
        </p:nvCxnSpPr>
        <p:spPr>
          <a:xfrm>
            <a:off x="10033962" y="1989480"/>
            <a:ext cx="591415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C15FE18-A588-51B0-9F20-544E7B845278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8115398" y="5516749"/>
            <a:ext cx="59141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B47BC1F5-0C12-5ACE-2558-FDD067A8C699}"/>
              </a:ext>
            </a:extLst>
          </p:cNvPr>
          <p:cNvCxnSpPr>
            <a:cxnSpLocks/>
            <a:stCxn id="51" idx="0"/>
            <a:endCxn id="41" idx="0"/>
          </p:cNvCxnSpPr>
          <p:nvPr/>
        </p:nvCxnSpPr>
        <p:spPr>
          <a:xfrm rot="16200000" flipV="1">
            <a:off x="7893625" y="3945495"/>
            <a:ext cx="1028700" cy="1580408"/>
          </a:xfrm>
          <a:prstGeom prst="bentConnector3">
            <a:avLst>
              <a:gd name="adj1" fmla="val 113252"/>
            </a:avLst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F5D2111F-7089-537A-6B78-77E6F57DC04C}"/>
              </a:ext>
            </a:extLst>
          </p:cNvPr>
          <p:cNvCxnSpPr>
            <a:cxnSpLocks/>
            <a:stCxn id="51" idx="2"/>
            <a:endCxn id="43" idx="2"/>
          </p:cNvCxnSpPr>
          <p:nvPr/>
        </p:nvCxnSpPr>
        <p:spPr>
          <a:xfrm rot="5400000">
            <a:off x="8412314" y="4997584"/>
            <a:ext cx="12700" cy="1571731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CCEA5072-D396-AF4B-35A0-A0C171F65178}"/>
              </a:ext>
            </a:extLst>
          </p:cNvPr>
          <p:cNvSpPr/>
          <p:nvPr/>
        </p:nvSpPr>
        <p:spPr>
          <a:xfrm>
            <a:off x="6789112" y="3723582"/>
            <a:ext cx="3244850" cy="25576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E59797A6-5AB6-3497-0EA8-A7DF2CFFB9A5}"/>
              </a:ext>
            </a:extLst>
          </p:cNvPr>
          <p:cNvCxnSpPr>
            <a:cxnSpLocks/>
            <a:stCxn id="49" idx="6"/>
            <a:endCxn id="68" idx="2"/>
          </p:cNvCxnSpPr>
          <p:nvPr/>
        </p:nvCxnSpPr>
        <p:spPr>
          <a:xfrm>
            <a:off x="3439874" y="1989480"/>
            <a:ext cx="3349238" cy="3012919"/>
          </a:xfrm>
          <a:prstGeom prst="bentConnector3">
            <a:avLst>
              <a:gd name="adj1" fmla="val 8255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9EB713C9-D14A-6D82-2EF6-ABC61D25B4F4}"/>
              </a:ext>
            </a:extLst>
          </p:cNvPr>
          <p:cNvCxnSpPr>
            <a:cxnSpLocks/>
            <a:stCxn id="58" idx="1"/>
            <a:endCxn id="36" idx="7"/>
          </p:cNvCxnSpPr>
          <p:nvPr/>
        </p:nvCxnSpPr>
        <p:spPr>
          <a:xfrm rot="16200000" flipV="1">
            <a:off x="9805839" y="838147"/>
            <a:ext cx="715675" cy="1209822"/>
          </a:xfrm>
          <a:prstGeom prst="bentConnector3">
            <a:avLst>
              <a:gd name="adj1" fmla="val 184278"/>
            </a:avLst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65490B99-CF75-A92A-7396-25E3BE5E1C28}"/>
              </a:ext>
            </a:extLst>
          </p:cNvPr>
          <p:cNvCxnSpPr>
            <a:cxnSpLocks/>
            <a:stCxn id="93" idx="1"/>
            <a:endCxn id="68" idx="7"/>
          </p:cNvCxnSpPr>
          <p:nvPr/>
        </p:nvCxnSpPr>
        <p:spPr>
          <a:xfrm rot="16200000" flipV="1">
            <a:off x="9809014" y="3847890"/>
            <a:ext cx="715674" cy="1216172"/>
          </a:xfrm>
          <a:prstGeom prst="bentConnector3">
            <a:avLst>
              <a:gd name="adj1" fmla="val 184278"/>
            </a:avLst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CFB4279-707F-1666-AC72-5809B2C10B8C}"/>
              </a:ext>
            </a:extLst>
          </p:cNvPr>
          <p:cNvSpPr/>
          <p:nvPr/>
        </p:nvSpPr>
        <p:spPr>
          <a:xfrm>
            <a:off x="4128696" y="3723583"/>
            <a:ext cx="1831757" cy="6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#(3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on) &amp;&amp; !#g(2Up)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0AA1AB3-E748-9E1D-F69A-F1800BFA4291}"/>
              </a:ext>
            </a:extLst>
          </p:cNvPr>
          <p:cNvSpPr/>
          <p:nvPr/>
        </p:nvSpPr>
        <p:spPr>
          <a:xfrm>
            <a:off x="4128696" y="576785"/>
            <a:ext cx="1831757" cy="631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#(1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) &amp;&amp; !#g(2Dn)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2ADA027C-3C07-92B7-3334-5D62C1CABD95}"/>
              </a:ext>
            </a:extLst>
          </p:cNvPr>
          <p:cNvCxnSpPr>
            <a:cxnSpLocks/>
            <a:stCxn id="84" idx="3"/>
            <a:endCxn id="36" idx="2"/>
          </p:cNvCxnSpPr>
          <p:nvPr/>
        </p:nvCxnSpPr>
        <p:spPr>
          <a:xfrm>
            <a:off x="5960453" y="892607"/>
            <a:ext cx="828659" cy="10968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822A7B8B-A37F-3CDC-69DF-E0D4C2A04285}"/>
              </a:ext>
            </a:extLst>
          </p:cNvPr>
          <p:cNvCxnSpPr>
            <a:cxnSpLocks/>
            <a:stCxn id="83" idx="3"/>
            <a:endCxn id="68" idx="2"/>
          </p:cNvCxnSpPr>
          <p:nvPr/>
        </p:nvCxnSpPr>
        <p:spPr>
          <a:xfrm>
            <a:off x="5960453" y="4040383"/>
            <a:ext cx="828659" cy="9620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1A399CF4-6616-2B25-7609-AA7010B02489}"/>
              </a:ext>
            </a:extLst>
          </p:cNvPr>
          <p:cNvSpPr/>
          <p:nvPr/>
        </p:nvSpPr>
        <p:spPr>
          <a:xfrm>
            <a:off x="10631727" y="4735698"/>
            <a:ext cx="9779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Led2 off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DD3CE40-47CA-F295-07DD-CC57DF7C2DCD}"/>
              </a:ext>
            </a:extLst>
          </p:cNvPr>
          <p:cNvCxnSpPr>
            <a:cxnSpLocks/>
            <a:stCxn id="68" idx="6"/>
            <a:endCxn id="93" idx="2"/>
          </p:cNvCxnSpPr>
          <p:nvPr/>
        </p:nvCxnSpPr>
        <p:spPr>
          <a:xfrm flipV="1">
            <a:off x="10033962" y="5002398"/>
            <a:ext cx="597765" cy="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BBC8B3DE-6B58-4CAF-87DA-087BF2D21815}"/>
              </a:ext>
            </a:extLst>
          </p:cNvPr>
          <p:cNvCxnSpPr>
            <a:cxnSpLocks/>
            <a:stCxn id="93" idx="4"/>
            <a:endCxn id="49" idx="5"/>
          </p:cNvCxnSpPr>
          <p:nvPr/>
        </p:nvCxnSpPr>
        <p:spPr>
          <a:xfrm rot="5400000" flipH="1">
            <a:off x="5663154" y="-188424"/>
            <a:ext cx="3091033" cy="7824013"/>
          </a:xfrm>
          <a:prstGeom prst="bentConnector3">
            <a:avLst>
              <a:gd name="adj1" fmla="val -36978"/>
            </a:avLst>
          </a:prstGeom>
          <a:ln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C60D66F-4563-021F-0AEE-CC30C4ACC509}"/>
              </a:ext>
            </a:extLst>
          </p:cNvPr>
          <p:cNvSpPr/>
          <p:nvPr/>
        </p:nvSpPr>
        <p:spPr>
          <a:xfrm>
            <a:off x="582373" y="2747963"/>
            <a:ext cx="1342923" cy="584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!#(2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on) &amp;&amp; !#(2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E4C943B8-6E18-ABE3-482B-DB2511F3C702}"/>
              </a:ext>
            </a:extLst>
          </p:cNvPr>
          <p:cNvCxnSpPr>
            <a:cxnSpLocks/>
            <a:stCxn id="104" idx="3"/>
            <a:endCxn id="49" idx="2"/>
          </p:cNvCxnSpPr>
          <p:nvPr/>
        </p:nvCxnSpPr>
        <p:spPr>
          <a:xfrm flipV="1">
            <a:off x="1925296" y="1989480"/>
            <a:ext cx="536678" cy="10507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E45FC643-7CBB-2FDC-EA2C-86B526099211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8106721" y="4488049"/>
            <a:ext cx="600091" cy="1028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F48C91E5-8DB1-99FA-2D4B-4522631918D4}"/>
              </a:ext>
            </a:extLst>
          </p:cNvPr>
          <p:cNvCxnSpPr>
            <a:cxnSpLocks/>
            <a:stCxn id="48" idx="0"/>
            <a:endCxn id="40" idx="0"/>
          </p:cNvCxnSpPr>
          <p:nvPr/>
        </p:nvCxnSpPr>
        <p:spPr>
          <a:xfrm rot="16200000" flipV="1">
            <a:off x="7889743" y="931110"/>
            <a:ext cx="1034049" cy="1577991"/>
          </a:xfrm>
          <a:prstGeom prst="bentConnector3">
            <a:avLst>
              <a:gd name="adj1" fmla="val 112372"/>
            </a:avLst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C5FD37FD-36E8-249D-5D88-5C2868DEC2EC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8106721" y="1469781"/>
            <a:ext cx="600091" cy="10340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CC26952-D629-4D03-8877-0E60A9EF9024}"/>
              </a:ext>
            </a:extLst>
          </p:cNvPr>
          <p:cNvSpPr/>
          <p:nvPr/>
        </p:nvSpPr>
        <p:spPr>
          <a:xfrm>
            <a:off x="582373" y="1809504"/>
            <a:ext cx="979200" cy="359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#(Btn2)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8FDBFDF-FB17-2CA1-31D8-7FF789F09B30}"/>
              </a:ext>
            </a:extLst>
          </p:cNvPr>
          <p:cNvSpPr/>
          <p:nvPr/>
        </p:nvSpPr>
        <p:spPr>
          <a:xfrm>
            <a:off x="7137498" y="2237130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12AA0E1-838D-31B7-7D30-1A770C3EF9B1}"/>
              </a:ext>
            </a:extLst>
          </p:cNvPr>
          <p:cNvSpPr/>
          <p:nvPr/>
        </p:nvSpPr>
        <p:spPr>
          <a:xfrm>
            <a:off x="7137498" y="5250049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6776E9B-FFEC-C207-0524-CEE4EBA9447F}"/>
              </a:ext>
            </a:extLst>
          </p:cNvPr>
          <p:cNvSpPr/>
          <p:nvPr/>
        </p:nvSpPr>
        <p:spPr>
          <a:xfrm>
            <a:off x="7128821" y="1203081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28581DF-C072-D79C-A2E6-D05947374672}"/>
              </a:ext>
            </a:extLst>
          </p:cNvPr>
          <p:cNvSpPr/>
          <p:nvPr/>
        </p:nvSpPr>
        <p:spPr>
          <a:xfrm>
            <a:off x="7128821" y="4221349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BAA4135-7053-B0DA-55C1-51DFA064D88C}"/>
              </a:ext>
            </a:extLst>
          </p:cNvPr>
          <p:cNvSpPr/>
          <p:nvPr/>
        </p:nvSpPr>
        <p:spPr>
          <a:xfrm>
            <a:off x="8706812" y="2237130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Snd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2210F53-F978-BD01-44BE-B53FCDE9D16D}"/>
              </a:ext>
            </a:extLst>
          </p:cNvPr>
          <p:cNvSpPr/>
          <p:nvPr/>
        </p:nvSpPr>
        <p:spPr>
          <a:xfrm>
            <a:off x="8709229" y="5250049"/>
            <a:ext cx="9779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Snd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67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132</Words>
  <Application>Microsoft Office PowerPoint</Application>
  <PresentationFormat>와이드스크린</PresentationFormat>
  <Paragraphs>65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Elevator kit model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</dc:title>
  <dc:creator>신 일규</dc:creator>
  <cp:lastModifiedBy>신 일규</cp:lastModifiedBy>
  <cp:revision>44</cp:revision>
  <dcterms:created xsi:type="dcterms:W3CDTF">2022-05-24T09:39:17Z</dcterms:created>
  <dcterms:modified xsi:type="dcterms:W3CDTF">2022-06-02T03:44:02Z</dcterms:modified>
</cp:coreProperties>
</file>