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5"/>
  </p:notesMasterIdLst>
  <p:handoutMasterIdLst>
    <p:handoutMasterId r:id="rId6"/>
  </p:handoutMasterIdLst>
  <p:sldIdLst>
    <p:sldId id="614" r:id="rId2"/>
    <p:sldId id="607" r:id="rId3"/>
    <p:sldId id="615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60" d="100"/>
          <a:sy n="60" d="100"/>
        </p:scale>
        <p:origin x="10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2023-09-03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2023-09-03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2023-09-03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2023-09-03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2023-09-03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2023-09-03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2023-09-03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2023-09-03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2023-09-03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2023-09-03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2023-09-03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2023-09-03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2023-09-03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44885" y="74799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 </a:t>
            </a:r>
          </a:p>
          <a:p>
            <a:pPr algn="ctr"/>
            <a:r>
              <a:rPr lang="en-US" altLang="ko-KR" dirty="0"/>
              <a:t>[LH]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977801D-C97E-B5D8-BED1-D58B75959625}"/>
              </a:ext>
            </a:extLst>
          </p:cNvPr>
          <p:cNvGrpSpPr/>
          <p:nvPr/>
        </p:nvGrpSpPr>
        <p:grpSpPr>
          <a:xfrm>
            <a:off x="971018" y="1543050"/>
            <a:ext cx="6658507" cy="4805992"/>
            <a:chOff x="3001992" y="4222092"/>
            <a:chExt cx="4427269" cy="212695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17B25AD-148C-7929-3495-54B7F85C112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ROOT</a:t>
              </a:r>
              <a:endParaRPr lang="ko-KR" altLang="en-US" sz="12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59DEEE8-CD92-F7D6-18E7-C7B08806533D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LH$</a:t>
              </a:r>
            </a:p>
            <a:p>
              <a:pPr algn="ctr"/>
              <a:r>
                <a:rPr lang="en-US" altLang="ko-KR" sz="1000" dirty="0"/>
                <a:t>RBTCLEAR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D14CC64-D163-FFD9-E5DE-99B1C5BF5377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RH$</a:t>
              </a:r>
            </a:p>
            <a:p>
              <a:pPr algn="ctr"/>
              <a:r>
                <a:rPr lang="en-US" altLang="ko-KR" sz="1000" dirty="0"/>
                <a:t>SUBDONE</a:t>
              </a:r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1C61136D-C8E0-F297-C80B-11CADCED0521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</p:grp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C5AB3082-060C-6356-EA4F-FD576A0B8A57}"/>
              </a:ext>
            </a:extLst>
          </p:cNvPr>
          <p:cNvSpPr/>
          <p:nvPr/>
        </p:nvSpPr>
        <p:spPr>
          <a:xfrm>
            <a:off x="9344885" y="2205318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SubAssy </a:t>
            </a:r>
          </a:p>
          <a:p>
            <a:pPr algn="ctr"/>
            <a:r>
              <a:rPr lang="en-US" altLang="ko-KR" dirty="0"/>
              <a:t>[RH]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44885" y="74799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 </a:t>
            </a:r>
          </a:p>
          <a:p>
            <a:pPr algn="ctr"/>
            <a:r>
              <a:rPr lang="en-US" altLang="ko-KR" dirty="0"/>
              <a:t>[LH]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1998630" y="2205318"/>
            <a:ext cx="1624136" cy="15833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LH$</a:t>
            </a:r>
          </a:p>
          <a:p>
            <a:pPr algn="ctr"/>
            <a:r>
              <a:rPr lang="en-US" altLang="ko-KR" sz="1200" dirty="0"/>
              <a:t>RBTCLEAR</a:t>
            </a:r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C5AB3082-060C-6356-EA4F-FD576A0B8A57}"/>
              </a:ext>
            </a:extLst>
          </p:cNvPr>
          <p:cNvSpPr/>
          <p:nvPr/>
        </p:nvSpPr>
        <p:spPr>
          <a:xfrm>
            <a:off x="9344885" y="2205318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SubAssy </a:t>
            </a:r>
          </a:p>
          <a:p>
            <a:pPr algn="ctr"/>
            <a:r>
              <a:rPr lang="en-US" altLang="ko-KR" dirty="0"/>
              <a:t>[RH]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058981-9D2D-5005-414A-03BC116703CB}"/>
              </a:ext>
            </a:extLst>
          </p:cNvPr>
          <p:cNvSpPr/>
          <p:nvPr/>
        </p:nvSpPr>
        <p:spPr>
          <a:xfrm>
            <a:off x="4942128" y="3525611"/>
            <a:ext cx="1624136" cy="15833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RH$</a:t>
            </a:r>
          </a:p>
          <a:p>
            <a:pPr algn="ctr"/>
            <a:r>
              <a:rPr lang="en-US" altLang="ko-KR" sz="1200" dirty="0"/>
              <a:t>SUBDONE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8683D04-7B41-DA42-696E-7FD642FB0BD3}"/>
              </a:ext>
            </a:extLst>
          </p:cNvPr>
          <p:cNvCxnSpPr>
            <a:stCxn id="6" idx="3"/>
            <a:endCxn id="3" idx="1"/>
          </p:cNvCxnSpPr>
          <p:nvPr/>
        </p:nvCxnSpPr>
        <p:spPr>
          <a:xfrm>
            <a:off x="3622766" y="2996982"/>
            <a:ext cx="1319362" cy="13202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823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30975</TotalTime>
  <Words>38</Words>
  <Application>Microsoft Office PowerPoint</Application>
  <PresentationFormat>와이드스크린</PresentationFormat>
  <Paragraphs>22</Paragraphs>
  <Slides>3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신그래픽체</vt:lpstr>
      <vt:lpstr>현대하모니 M</vt:lpstr>
      <vt:lpstr>Arial</vt:lpstr>
      <vt:lpstr>Office 테마</vt:lpstr>
      <vt:lpstr>DS Unit Test</vt:lpstr>
      <vt:lpstr>F</vt:lpstr>
      <vt:lpstr>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731</cp:revision>
  <cp:lastPrinted>2022-02-14T05:59:14Z</cp:lastPrinted>
  <dcterms:created xsi:type="dcterms:W3CDTF">2021-12-21T01:04:53Z</dcterms:created>
  <dcterms:modified xsi:type="dcterms:W3CDTF">2023-09-03T15:03:38Z</dcterms:modified>
</cp:coreProperties>
</file>