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FBB5E-8EDB-C4A1-58AE-FB3856BC7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CVRemove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F5B75-9049-342F-C90A-4EE5B598F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95321" y="316795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u="sng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95321" y="460301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CVRemove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194</cp:revision>
  <dcterms:created xsi:type="dcterms:W3CDTF">2022-04-27T02:13:37Z</dcterms:created>
  <dcterms:modified xsi:type="dcterms:W3CDTF">2024-02-07T07:03:23Z</dcterms:modified>
</cp:coreProperties>
</file>