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139" d="100"/>
          <a:sy n="139" d="100"/>
        </p:scale>
        <p:origin x="3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Weld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Welding</a:t>
            </a:r>
            <a:r>
              <a:rPr lang="ko-KR" altLang="en-US" dirty="0"/>
              <a:t> 로보트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156761" y="2224030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HOME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[R1~ R1]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156760" y="3003508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RESET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 [R2~ R2]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4C8F2E10-C2F4-637F-2ADD-3D6B5FE13FA8}"/>
              </a:ext>
            </a:extLst>
          </p:cNvPr>
          <p:cNvSpPr/>
          <p:nvPr/>
        </p:nvSpPr>
        <p:spPr>
          <a:xfrm>
            <a:off x="9156759" y="3782987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WELD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>
                <a:ea typeface="현대하모니 M" panose="02020603020101020101"/>
              </a:rPr>
              <a:t>R3~ R3]</a:t>
            </a:r>
            <a:endParaRPr lang="en-US" altLang="ko-KR" sz="1400" dirty="0">
              <a:ea typeface="현대하모니 M" panose="02020603020101020101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35912-6883-9CC7-F0C6-64F8A973AF0A}"/>
              </a:ext>
            </a:extLst>
          </p:cNvPr>
          <p:cNvSpPr/>
          <p:nvPr/>
        </p:nvSpPr>
        <p:spPr>
          <a:xfrm>
            <a:off x="1204965" y="3782987"/>
            <a:ext cx="982224" cy="74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98302E-01FD-2BF3-0B22-A7B6F88923EA}"/>
              </a:ext>
            </a:extLst>
          </p:cNvPr>
          <p:cNvSpPr/>
          <p:nvPr/>
        </p:nvSpPr>
        <p:spPr>
          <a:xfrm>
            <a:off x="3218898" y="3782987"/>
            <a:ext cx="982224" cy="74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00CF368-D5B4-22F9-7836-EE074484455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187189" y="4153370"/>
            <a:ext cx="1031709" cy="0"/>
          </a:xfrm>
          <a:prstGeom prst="straightConnector1">
            <a:avLst/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7B4271-2FC4-815C-9A74-D4AF3359BA68}"/>
              </a:ext>
            </a:extLst>
          </p:cNvPr>
          <p:cNvSpPr/>
          <p:nvPr/>
        </p:nvSpPr>
        <p:spPr>
          <a:xfrm>
            <a:off x="1204965" y="5025379"/>
            <a:ext cx="982224" cy="74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B3EA56-0DA0-8FBB-11D1-41AC55896880}"/>
              </a:ext>
            </a:extLst>
          </p:cNvPr>
          <p:cNvSpPr/>
          <p:nvPr/>
        </p:nvSpPr>
        <p:spPr>
          <a:xfrm>
            <a:off x="3218898" y="5025379"/>
            <a:ext cx="982224" cy="74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u="sng" dirty="0"/>
              <a:t>R1</a:t>
            </a:r>
            <a:endParaRPr lang="ko-KR" altLang="en-US" u="sng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08F84F-E9B7-A696-30B3-79458D11C6A5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2187189" y="5395762"/>
            <a:ext cx="1031709" cy="0"/>
          </a:xfrm>
          <a:prstGeom prst="straightConnector1">
            <a:avLst/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B84DA3-60AC-EFB6-FC02-AA9EFF4C001B}"/>
              </a:ext>
            </a:extLst>
          </p:cNvPr>
          <p:cNvSpPr/>
          <p:nvPr/>
        </p:nvSpPr>
        <p:spPr>
          <a:xfrm>
            <a:off x="1204965" y="2660029"/>
            <a:ext cx="982224" cy="74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u="sng" dirty="0"/>
              <a:t>R1</a:t>
            </a:r>
            <a:endParaRPr lang="ko-KR" altLang="en-US" u="sng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B6F859-4A29-6BE3-8E1D-30B790DD6414}"/>
              </a:ext>
            </a:extLst>
          </p:cNvPr>
          <p:cNvSpPr/>
          <p:nvPr/>
        </p:nvSpPr>
        <p:spPr>
          <a:xfrm>
            <a:off x="3218898" y="2660029"/>
            <a:ext cx="982224" cy="74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75BFE08-55EE-245F-30CB-3333EDCAB02C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2187189" y="3030412"/>
            <a:ext cx="1031709" cy="0"/>
          </a:xfrm>
          <a:prstGeom prst="straightConnector1">
            <a:avLst/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25696</TotalTime>
  <Words>29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현대하모니 M</vt:lpstr>
      <vt:lpstr>Century Gothic</vt:lpstr>
      <vt:lpstr>Wingdings 2</vt:lpstr>
      <vt:lpstr>명언</vt:lpstr>
      <vt:lpstr>Weld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621</cp:revision>
  <cp:lastPrinted>2022-02-14T05:59:14Z</cp:lastPrinted>
  <dcterms:created xsi:type="dcterms:W3CDTF">2021-12-21T01:04:53Z</dcterms:created>
  <dcterms:modified xsi:type="dcterms:W3CDTF">2024-05-30T07:02:19Z</dcterms:modified>
</cp:coreProperties>
</file>