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627" r:id="rId2"/>
    <p:sldId id="628" r:id="rId3"/>
    <p:sldId id="62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 varScale="1">
        <p:scale>
          <a:sx n="92" d="100"/>
          <a:sy n="9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9B763A7-EE7D-4306-8306-01E8C86E6350}"/>
              </a:ext>
            </a:extLst>
          </p:cNvPr>
          <p:cNvSpPr>
            <a:spLocks noChangeAspect="1"/>
          </p:cNvSpPr>
          <p:nvPr/>
        </p:nvSpPr>
        <p:spPr>
          <a:xfrm rot="13500000">
            <a:off x="10979201" y="5598628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FAA44-CC41-A1E1-A08D-03D38A38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F669E-1E7C-B09C-C899-1DA48CB4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6F4DB-7F7F-21EB-D927-00504AE2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51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START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6018662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Buffer2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A581739A-CF96-0E62-BDA1-805846B09C45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Floor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>
            <a:off x="7937087" y="3660466"/>
            <a:ext cx="691984" cy="49663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7FA3BF-BB58-399F-6577-354C284AC0A5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6AAC7-17FF-C3D3-31CD-75082D30AF46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4157101"/>
            <a:ext cx="691984" cy="19918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91984" cy="124214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7ED591-09C5-B26D-CBB8-E78D42C8EB21}"/>
              </a:ext>
            </a:extLst>
          </p:cNvPr>
          <p:cNvGrpSpPr/>
          <p:nvPr/>
        </p:nvGrpSpPr>
        <p:grpSpPr>
          <a:xfrm>
            <a:off x="8629071" y="3194726"/>
            <a:ext cx="3280535" cy="1924750"/>
            <a:chOff x="8629071" y="3194726"/>
            <a:chExt cx="3280535" cy="19247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273E85-97E7-A6F9-BC21-822CD5B9A828}"/>
                </a:ext>
              </a:extLst>
            </p:cNvPr>
            <p:cNvSpPr/>
            <p:nvPr/>
          </p:nvSpPr>
          <p:spPr>
            <a:xfrm>
              <a:off x="8629071" y="3194726"/>
              <a:ext cx="3280535" cy="1924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48A2DF-E10C-D75E-211A-46FFBA7AF6D3}"/>
                </a:ext>
              </a:extLst>
            </p:cNvPr>
            <p:cNvSpPr/>
            <p:nvPr/>
          </p:nvSpPr>
          <p:spPr>
            <a:xfrm flipH="1">
              <a:off x="9080098" y="3568457"/>
              <a:ext cx="105688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Floor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19166-BAA7-1F61-F87E-543A9EC3873C}"/>
                </a:ext>
              </a:extLst>
            </p:cNvPr>
            <p:cNvSpPr/>
            <p:nvPr/>
          </p:nvSpPr>
          <p:spPr>
            <a:xfrm flipH="1">
              <a:off x="9627832" y="4343966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SIDE_LH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636D9D-5054-F449-EDBB-CF931F5F9A44}"/>
                </a:ext>
              </a:extLst>
            </p:cNvPr>
            <p:cNvSpPr/>
            <p:nvPr/>
          </p:nvSpPr>
          <p:spPr>
            <a:xfrm flipH="1">
              <a:off x="10315686" y="3512057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SIDE_RH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D1A4FB2-94AB-1185-CE45-F1F7F3099987}"/>
              </a:ext>
            </a:extLst>
          </p:cNvPr>
          <p:cNvCxnSpPr>
            <a:cxnSpLocks/>
            <a:stCxn id="116" idx="3"/>
            <a:endCxn id="40" idx="0"/>
          </p:cNvCxnSpPr>
          <p:nvPr/>
        </p:nvCxnSpPr>
        <p:spPr>
          <a:xfrm>
            <a:off x="5316642" y="1087678"/>
            <a:ext cx="206501" cy="559750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F284F27-B743-315F-8E0A-F4F7302AC516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0"/>
          </a:xfrm>
          <a:prstGeom prst="straightConnector1">
            <a:avLst/>
          </a:prstGeom>
          <a:ln w="25400">
            <a:prstDash val="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7E997DB-1736-082C-462E-E894DB73200C}"/>
              </a:ext>
            </a:extLst>
          </p:cNvPr>
          <p:cNvCxnSpPr>
            <a:cxnSpLocks/>
            <a:stCxn id="115" idx="3"/>
            <a:endCxn id="44" idx="2"/>
          </p:cNvCxnSpPr>
          <p:nvPr/>
        </p:nvCxnSpPr>
        <p:spPr>
          <a:xfrm flipV="1">
            <a:off x="5316642" y="5634518"/>
            <a:ext cx="202345" cy="554198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987411-E412-87A0-6720-C15E60ADA97E}"/>
              </a:ext>
            </a:extLst>
          </p:cNvPr>
          <p:cNvSpPr/>
          <p:nvPr/>
        </p:nvSpPr>
        <p:spPr>
          <a:xfrm flipH="1">
            <a:off x="1300294" y="2561511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Buffer1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5E7EFF-608B-D1D4-3FF1-9DEB8E1F898C}"/>
              </a:ext>
            </a:extLst>
          </p:cNvPr>
          <p:cNvSpPr/>
          <p:nvPr/>
        </p:nvSpPr>
        <p:spPr>
          <a:xfrm flipH="1">
            <a:off x="584802" y="166321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EB1933B-E321-7872-F7ED-3C7B8E37B2E2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>
            <a:off x="1733662" y="1927843"/>
            <a:ext cx="141062" cy="633668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10A287-BAD0-5DED-F1F2-4A209E94C033}"/>
              </a:ext>
            </a:extLst>
          </p:cNvPr>
          <p:cNvCxnSpPr>
            <a:cxnSpLocks/>
            <a:stCxn id="72" idx="1"/>
            <a:endCxn id="87" idx="0"/>
          </p:cNvCxnSpPr>
          <p:nvPr/>
        </p:nvCxnSpPr>
        <p:spPr>
          <a:xfrm>
            <a:off x="2449154" y="2826135"/>
            <a:ext cx="89532" cy="563934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2005060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strike="sngStrike" dirty="0">
                <a:solidFill>
                  <a:prstClr val="white"/>
                </a:solidFill>
                <a:latin typeface="맑은 고딕"/>
              </a:rPr>
              <a:t>DOOR RH</a:t>
            </a:r>
            <a:endParaRPr lang="ko-KR" altLang="en-US" sz="2400" strike="sngStrike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strike="sngStrike" dirty="0">
                <a:solidFill>
                  <a:prstClr val="white"/>
                </a:solidFill>
                <a:latin typeface="맑은 고딕"/>
              </a:rPr>
              <a:t>DOOR LH</a:t>
            </a:r>
            <a:endParaRPr lang="ko-KR" altLang="en-US" sz="2400" strike="sngStrike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4162697" y="3580187"/>
            <a:ext cx="3652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BR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3571985" y="1163324"/>
            <a:ext cx="923377" cy="391034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814997" y="3906062"/>
            <a:ext cx="78957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47B90-8590-0ABF-B600-573C564A2A70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139BFF-B776-5693-1901-3DDEB9ED99F4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F9DD7C-D611-C8C8-3297-6B90FCEFB9EC}"/>
              </a:ext>
            </a:extLst>
          </p:cNvPr>
          <p:cNvCxnSpPr>
            <a:cxnSpLocks/>
            <a:stCxn id="73" idx="2"/>
            <a:endCxn id="8" idx="0"/>
          </p:cNvCxnSpPr>
          <p:nvPr/>
        </p:nvCxnSpPr>
        <p:spPr>
          <a:xfrm>
            <a:off x="11502924" y="4231936"/>
            <a:ext cx="270" cy="972823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96B1-813F-7B41-FB27-38BC8601D175}"/>
              </a:ext>
            </a:extLst>
          </p:cNvPr>
          <p:cNvSpPr/>
          <p:nvPr/>
        </p:nvSpPr>
        <p:spPr>
          <a:xfrm>
            <a:off x="10946674" y="5832711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B29387-FA16-79FF-1CF5-9DB65BEDB69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11349420" y="5678938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9A564EB-86BA-6194-7EFA-D4BF1FB7F44E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3718766" y="2329238"/>
            <a:ext cx="2502689" cy="1697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B5FC9F0-C20D-07AD-B4D3-C38316A876FE}"/>
              </a:ext>
            </a:extLst>
          </p:cNvPr>
          <p:cNvCxnSpPr>
            <a:cxnSpLocks/>
            <a:stCxn id="39" idx="2"/>
            <a:endCxn id="47" idx="1"/>
          </p:cNvCxnSpPr>
          <p:nvPr/>
        </p:nvCxnSpPr>
        <p:spPr>
          <a:xfrm rot="16200000" flipH="1">
            <a:off x="2739689" y="1995619"/>
            <a:ext cx="2826077" cy="4148457"/>
          </a:xfrm>
          <a:prstGeom prst="bentConnector2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B2B181A9-1804-1938-2C59-65F7A55E8197}"/>
              </a:ext>
            </a:extLst>
          </p:cNvPr>
          <p:cNvSpPr/>
          <p:nvPr/>
        </p:nvSpPr>
        <p:spPr>
          <a:xfrm flipH="1">
            <a:off x="61304" y="406999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26074</TotalTime>
  <Words>121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현대하모니 M</vt:lpstr>
      <vt:lpstr>Arial</vt:lpstr>
      <vt:lpstr>3DFloatVTI</vt:lpstr>
      <vt:lpstr>BodyShop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871</cp:revision>
  <cp:lastPrinted>2022-02-14T05:59:14Z</cp:lastPrinted>
  <dcterms:created xsi:type="dcterms:W3CDTF">2021-12-21T01:04:53Z</dcterms:created>
  <dcterms:modified xsi:type="dcterms:W3CDTF">2024-08-14T09:05:09Z</dcterms:modified>
</cp:coreProperties>
</file>