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626" r:id="rId3"/>
    <p:sldId id="627" r:id="rId4"/>
    <p:sldId id="628" r:id="rId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42" d="100"/>
          <a:sy n="42" d="100"/>
        </p:scale>
        <p:origin x="14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T5_Call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B1A0D1A-5404-85EF-3F64-2BFE38F07F17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10000" y="2424605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10000" y="2424605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8DEAF01-6D94-28CA-7567-1D6E7A30C46B}"/>
                </a:ext>
              </a:extLst>
            </p:cNvPr>
            <p:cNvSpPr/>
            <p:nvPr/>
          </p:nvSpPr>
          <p:spPr>
            <a:xfrm>
              <a:off x="1367557" y="2903896"/>
              <a:ext cx="1703319" cy="7988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SystemA .Func1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7830B60-D108-9F85-29FC-869E4BDC5485}"/>
                </a:ext>
              </a:extLst>
            </p:cNvPr>
            <p:cNvSpPr/>
            <p:nvPr/>
          </p:nvSpPr>
          <p:spPr>
            <a:xfrm>
              <a:off x="4062919" y="4158041"/>
              <a:ext cx="1703319" cy="7988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SystemA .Func2</a:t>
              </a:r>
              <a:endParaRPr lang="ko-KR" altLang="en-US" dirty="0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AA5A9BF2-AF58-9F27-CB69-91D64393C28C}"/>
                </a:ext>
              </a:extLst>
            </p:cNvPr>
            <p:cNvCxnSpPr>
              <a:stCxn id="11" idx="5"/>
              <a:endCxn id="12" idx="1"/>
            </p:cNvCxnSpPr>
            <p:nvPr/>
          </p:nvCxnSpPr>
          <p:spPr>
            <a:xfrm rot="16200000" flipH="1">
              <a:off x="3222251" y="3184910"/>
              <a:ext cx="689295" cy="14909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.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’.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dirty="0"/>
          </a:p>
          <a:p>
            <a:pPr algn="ctr"/>
            <a:r>
              <a:rPr lang="en-US" altLang="ko-KR" sz="1800" dirty="0"/>
              <a:t>./Lib/tester </a:t>
            </a:r>
            <a:endParaRPr lang="en-US" altLang="ko-KR" dirty="0"/>
          </a:p>
          <a:p>
            <a:pPr algn="ctr"/>
            <a:r>
              <a:rPr lang="en-US" altLang="ko-KR" dirty="0"/>
              <a:t>[SystemA]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71198FC-2F71-656F-95BD-B09B8671D8C1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10000" y="2424605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10000" y="2424605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8DEAF01-6D94-28CA-7567-1D6E7A30C46B}"/>
                </a:ext>
              </a:extLst>
            </p:cNvPr>
            <p:cNvSpPr/>
            <p:nvPr/>
          </p:nvSpPr>
          <p:spPr>
            <a:xfrm>
              <a:off x="1367557" y="2903896"/>
              <a:ext cx="1703319" cy="7988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SystemA .Func1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7830B60-D108-9F85-29FC-869E4BDC5485}"/>
                </a:ext>
              </a:extLst>
            </p:cNvPr>
            <p:cNvSpPr/>
            <p:nvPr/>
          </p:nvSpPr>
          <p:spPr>
            <a:xfrm>
              <a:off x="4062919" y="4158041"/>
              <a:ext cx="1703319" cy="7988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SystemA .Func2</a:t>
              </a:r>
              <a:endParaRPr lang="ko-KR" altLang="en-US" dirty="0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AA5A9BF2-AF58-9F27-CB69-91D64393C28C}"/>
                </a:ext>
              </a:extLst>
            </p:cNvPr>
            <p:cNvCxnSpPr>
              <a:stCxn id="11" idx="5"/>
              <a:endCxn id="12" idx="1"/>
            </p:cNvCxnSpPr>
            <p:nvPr/>
          </p:nvCxnSpPr>
          <p:spPr>
            <a:xfrm rot="16200000" flipH="1">
              <a:off x="3222251" y="3184910"/>
              <a:ext cx="689295" cy="14909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.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’.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dirty="0"/>
          </a:p>
          <a:p>
            <a:pPr algn="ctr"/>
            <a:r>
              <a:rPr lang="en-US" altLang="ko-KR" sz="1800" dirty="0"/>
              <a:t>./Lib/tester </a:t>
            </a:r>
            <a:endParaRPr lang="en-US" altLang="ko-KR" dirty="0"/>
          </a:p>
          <a:p>
            <a:pPr algn="ctr"/>
            <a:r>
              <a:rPr lang="en-US" altLang="ko-KR" dirty="0"/>
              <a:t>[SystemA]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91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S103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2657C39-532D-E7BE-A365-0D089E0DFE62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10000" y="2424605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10000" y="2424605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8DEAF01-6D94-28CA-7567-1D6E7A30C46B}"/>
                </a:ext>
              </a:extLst>
            </p:cNvPr>
            <p:cNvSpPr/>
            <p:nvPr/>
          </p:nvSpPr>
          <p:spPr>
            <a:xfrm>
              <a:off x="1367557" y="2903896"/>
              <a:ext cx="1703319" cy="7988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SystemA</a:t>
              </a:r>
              <a:r>
                <a:rPr lang="en-US" altLang="ko-KR" dirty="0"/>
                <a:t> .Func1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7830B60-D108-9F85-29FC-869E4BDC5485}"/>
                </a:ext>
              </a:extLst>
            </p:cNvPr>
            <p:cNvSpPr/>
            <p:nvPr/>
          </p:nvSpPr>
          <p:spPr>
            <a:xfrm>
              <a:off x="4062919" y="4158041"/>
              <a:ext cx="1703319" cy="7988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SystemA</a:t>
              </a:r>
              <a:r>
                <a:rPr lang="en-US" altLang="ko-KR" dirty="0"/>
                <a:t> .Func2</a:t>
              </a:r>
              <a:endParaRPr lang="ko-KR" altLang="en-US" dirty="0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AA5A9BF2-AF58-9F27-CB69-91D64393C28C}"/>
                </a:ext>
              </a:extLst>
            </p:cNvPr>
            <p:cNvCxnSpPr>
              <a:stCxn id="11" idx="5"/>
              <a:endCxn id="12" idx="1"/>
            </p:cNvCxnSpPr>
            <p:nvPr/>
          </p:nvCxnSpPr>
          <p:spPr>
            <a:xfrm rot="16200000" flipH="1">
              <a:off x="3222251" y="3184910"/>
              <a:ext cx="689295" cy="14909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.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’.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800" dirty="0"/>
          </a:p>
          <a:p>
            <a:pPr algn="ctr"/>
            <a:r>
              <a:rPr lang="en-US" altLang="ko-KR" sz="1800" dirty="0"/>
              <a:t>./Lib/tester </a:t>
            </a:r>
            <a:endParaRPr lang="en-US" altLang="ko-KR" dirty="0"/>
          </a:p>
          <a:p>
            <a:pPr algn="ctr"/>
            <a:r>
              <a:rPr lang="en-US" altLang="ko-KR" dirty="0"/>
              <a:t>[SystemA]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3563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25654</TotalTime>
  <Words>96</Words>
  <Application>Microsoft Office PowerPoint</Application>
  <PresentationFormat>와이드스크린</PresentationFormat>
  <Paragraphs>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Century Gothic</vt:lpstr>
      <vt:lpstr>Wingdings 2</vt:lpstr>
      <vt:lpstr>명언</vt:lpstr>
      <vt:lpstr>T5_Call</vt:lpstr>
      <vt:lpstr>S101</vt:lpstr>
      <vt:lpstr>S102</vt:lpstr>
      <vt:lpstr>S103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615</cp:revision>
  <cp:lastPrinted>2022-02-14T05:59:14Z</cp:lastPrinted>
  <dcterms:created xsi:type="dcterms:W3CDTF">2021-12-21T01:04:53Z</dcterms:created>
  <dcterms:modified xsi:type="dcterms:W3CDTF">2024-08-14T10:38:58Z</dcterms:modified>
</cp:coreProperties>
</file>