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19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2" d="100"/>
          <a:sy n="92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T8_Safety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9212137" y="4508206"/>
            <a:ext cx="1676862" cy="13525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7191881" y="4223653"/>
            <a:ext cx="2020256" cy="96082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A1D073C3-841E-1468-EC56-2552CC64A85F}"/>
              </a:ext>
            </a:extLst>
          </p:cNvPr>
          <p:cNvGrpSpPr/>
          <p:nvPr/>
        </p:nvGrpSpPr>
        <p:grpSpPr>
          <a:xfrm>
            <a:off x="1467355" y="2428190"/>
            <a:ext cx="5724526" cy="3590925"/>
            <a:chOff x="1467355" y="242819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1467355" y="242819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DEAF01-6D94-28CA-7567-1D6E7A30C46B}"/>
                </a:ext>
              </a:extLst>
            </p:cNvPr>
            <p:cNvSpPr/>
            <p:nvPr/>
          </p:nvSpPr>
          <p:spPr>
            <a:xfrm>
              <a:off x="1878862" y="2697932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SysB</a:t>
              </a:r>
            </a:p>
            <a:p>
              <a:pPr algn="ctr"/>
              <a:r>
                <a:rPr lang="en-US" altLang="ko-KR" dirty="0"/>
                <a:t>.Func1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830B60-D108-9F85-29FC-869E4BDC5485}"/>
                </a:ext>
              </a:extLst>
            </p:cNvPr>
            <p:cNvSpPr/>
            <p:nvPr/>
          </p:nvSpPr>
          <p:spPr>
            <a:xfrm>
              <a:off x="2424880" y="4161626"/>
              <a:ext cx="3998714" cy="151649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[SysB.Func1]</a:t>
              </a:r>
            </a:p>
            <a:p>
              <a:pPr algn="ctr"/>
              <a:r>
                <a:rPr lang="en-US" altLang="ko-KR" sz="2000" dirty="0"/>
                <a:t>SysB.Func2</a:t>
              </a:r>
              <a:endParaRPr lang="ko-KR" altLang="en-US" sz="2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A5A9BF2-AF58-9F27-CB69-91D64393C28C}"/>
                </a:ext>
              </a:extLst>
            </p:cNvPr>
            <p:cNvCxnSpPr>
              <a:cxnSpLocks/>
              <a:stCxn id="11" idx="5"/>
              <a:endCxn id="12" idx="0"/>
            </p:cNvCxnSpPr>
            <p:nvPr/>
          </p:nvCxnSpPr>
          <p:spPr>
            <a:xfrm rot="16200000" flipH="1">
              <a:off x="3487556" y="3224946"/>
              <a:ext cx="781860" cy="10915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3B128A-0B21-0309-9B37-49B03908AB91}"/>
              </a:ext>
            </a:extLst>
          </p:cNvPr>
          <p:cNvSpPr txBox="1"/>
          <p:nvPr/>
        </p:nvSpPr>
        <p:spPr>
          <a:xfrm>
            <a:off x="5707289" y="629613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Safety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/>
              <a:t>./</a:t>
            </a:r>
            <a:r>
              <a:rPr lang="en-US" altLang="ko-KR" sz="1800" dirty="0"/>
              <a:t>Lib</a:t>
            </a:r>
            <a:r>
              <a:rPr lang="en-US" altLang="ko-KR" dirty="0"/>
              <a:t>/tester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25664</TotalTime>
  <Words>35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T8_Safety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615</cp:revision>
  <cp:lastPrinted>2022-02-14T05:59:14Z</cp:lastPrinted>
  <dcterms:created xsi:type="dcterms:W3CDTF">2021-12-21T01:04:53Z</dcterms:created>
  <dcterms:modified xsi:type="dcterms:W3CDTF">2024-08-14T10:44:04Z</dcterms:modified>
</cp:coreProperties>
</file>