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1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42" d="100"/>
          <a:sy n="42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T9_Group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ED9908-7D1F-251D-D993-238F71F5C95F}"/>
              </a:ext>
            </a:extLst>
          </p:cNvPr>
          <p:cNvGrpSpPr/>
          <p:nvPr/>
        </p:nvGrpSpPr>
        <p:grpSpPr>
          <a:xfrm>
            <a:off x="1118260" y="2419498"/>
            <a:ext cx="4313815" cy="2743200"/>
            <a:chOff x="1118260" y="2419498"/>
            <a:chExt cx="4313815" cy="27432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2C05E87-EB35-E538-CC97-7625C2644ADD}"/>
                </a:ext>
              </a:extLst>
            </p:cNvPr>
            <p:cNvSpPr/>
            <p:nvPr/>
          </p:nvSpPr>
          <p:spPr>
            <a:xfrm>
              <a:off x="1118260" y="2419498"/>
              <a:ext cx="4313815" cy="27432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R1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54D0C0D-93B9-1942-CAD1-61DF85B607AC}"/>
                </a:ext>
              </a:extLst>
            </p:cNvPr>
            <p:cNvSpPr/>
            <p:nvPr/>
          </p:nvSpPr>
          <p:spPr>
            <a:xfrm>
              <a:off x="1498979" y="3795642"/>
              <a:ext cx="1120358" cy="64108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SysA</a:t>
              </a:r>
            </a:p>
            <a:p>
              <a:pPr algn="ctr"/>
              <a:r>
                <a:rPr lang="en-US" altLang="ko-KR" sz="1000" dirty="0"/>
                <a:t>.Func2</a:t>
              </a:r>
              <a:endParaRPr lang="ko-KR" altLang="en-US" sz="10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D11B9FE-E621-4D6E-3D63-CDAC8934FEEF}"/>
                </a:ext>
              </a:extLst>
            </p:cNvPr>
            <p:cNvSpPr/>
            <p:nvPr/>
          </p:nvSpPr>
          <p:spPr>
            <a:xfrm>
              <a:off x="1593239" y="2727477"/>
              <a:ext cx="1283565" cy="61023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SysA</a:t>
              </a:r>
            </a:p>
            <a:p>
              <a:pPr algn="ctr"/>
              <a:r>
                <a:rPr lang="en-US" altLang="ko-KR" sz="900" dirty="0"/>
                <a:t>.Func1</a:t>
              </a:r>
              <a:endParaRPr lang="ko-KR" altLang="en-US" sz="9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C9C7DED-2AAA-3CE9-E3D6-74EE5BBF72C8}"/>
                </a:ext>
              </a:extLst>
            </p:cNvPr>
            <p:cNvSpPr/>
            <p:nvPr/>
          </p:nvSpPr>
          <p:spPr>
            <a:xfrm>
              <a:off x="3993218" y="4116184"/>
              <a:ext cx="1120358" cy="64108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SysB</a:t>
              </a:r>
            </a:p>
            <a:p>
              <a:pPr algn="ctr"/>
              <a:r>
                <a:rPr lang="en-US" altLang="ko-KR" sz="1000" dirty="0"/>
                <a:t>.Func2</a:t>
              </a:r>
              <a:endParaRPr lang="ko-KR" altLang="en-US" sz="10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A59823F-60D6-767B-7621-A1E673C5E6F1}"/>
                </a:ext>
              </a:extLst>
            </p:cNvPr>
            <p:cNvSpPr/>
            <p:nvPr/>
          </p:nvSpPr>
          <p:spPr>
            <a:xfrm>
              <a:off x="3774725" y="2712053"/>
              <a:ext cx="1120358" cy="641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SysB</a:t>
              </a:r>
            </a:p>
            <a:p>
              <a:pPr algn="ctr"/>
              <a:r>
                <a:rPr lang="en-US" altLang="ko-KR" sz="1000" dirty="0"/>
                <a:t>.Func1</a:t>
              </a:r>
              <a:endParaRPr lang="ko-KR" altLang="en-US" sz="10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08FC434-C24E-8760-3603-8866FDA68F02}"/>
                </a:ext>
              </a:extLst>
            </p:cNvPr>
            <p:cNvCxnSpPr>
              <a:cxnSpLocks/>
              <a:stCxn id="37" idx="6"/>
              <a:endCxn id="23" idx="2"/>
            </p:cNvCxnSpPr>
            <p:nvPr/>
          </p:nvCxnSpPr>
          <p:spPr>
            <a:xfrm>
              <a:off x="2876804" y="3032596"/>
              <a:ext cx="8979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 flipH="1">
              <a:off x="2059158" y="3337715"/>
              <a:ext cx="175864" cy="457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334904" y="3353139"/>
              <a:ext cx="218493" cy="7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63CEFB-5190-04DF-4BEF-63F50304E197}"/>
              </a:ext>
            </a:extLst>
          </p:cNvPr>
          <p:cNvSpPr txBox="1"/>
          <p:nvPr/>
        </p:nvSpPr>
        <p:spPr>
          <a:xfrm>
            <a:off x="1856451" y="46824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51FA894-4B3E-384E-00D1-687EC2C226B1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[SysA]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6EAFC509-79C6-4897-8897-1C5D515D5BFF}"/>
              </a:ext>
            </a:extLst>
          </p:cNvPr>
          <p:cNvSpPr/>
          <p:nvPr/>
        </p:nvSpPr>
        <p:spPr>
          <a:xfrm>
            <a:off x="9212136" y="39104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6CD9CD-AC4A-F0AB-4305-34914C23ABF6}"/>
              </a:ext>
            </a:extLst>
          </p:cNvPr>
          <p:cNvSpPr/>
          <p:nvPr/>
        </p:nvSpPr>
        <p:spPr>
          <a:xfrm>
            <a:off x="7322371" y="39985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7D52F-D268-9A0C-320B-DEF11A6E0C77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5432075" y="3791098"/>
            <a:ext cx="1890296" cy="645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37B90E-C4ED-819F-C38F-E128DF96B7D6}"/>
              </a:ext>
            </a:extLst>
          </p:cNvPr>
          <p:cNvSpPr/>
          <p:nvPr/>
        </p:nvSpPr>
        <p:spPr>
          <a:xfrm>
            <a:off x="101291" y="2176818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1AF2EB-179E-F162-0683-D91EBEC30ABE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>
            <a:off x="448954" y="3053118"/>
            <a:ext cx="669306" cy="737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EAE67E-2412-BEB9-4EFE-5696187DDD23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923213" y="3791098"/>
            <a:ext cx="195047" cy="242492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CE92EA-5953-C011-EB38-78447225FE6F}"/>
              </a:ext>
            </a:extLst>
          </p:cNvPr>
          <p:cNvSpPr/>
          <p:nvPr/>
        </p:nvSpPr>
        <p:spPr>
          <a:xfrm>
            <a:off x="227888" y="57778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/>
              <a:t>R2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25669</TotalTime>
  <Words>60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T9_Group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624</cp:revision>
  <cp:lastPrinted>2022-02-14T05:59:14Z</cp:lastPrinted>
  <dcterms:created xsi:type="dcterms:W3CDTF">2021-12-21T01:04:53Z</dcterms:created>
  <dcterms:modified xsi:type="dcterms:W3CDTF">2024-08-14T10:39:45Z</dcterms:modified>
</cp:coreProperties>
</file>