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>
        <p:scale>
          <a:sx n="100" d="100"/>
          <a:sy n="100" d="100"/>
        </p:scale>
        <p:origin x="-734" y="-12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Weld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 R1]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RESET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 R2]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>
            <a:off x="9156759" y="2569042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WELD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>
                <a:ea typeface="현대하모니 M" panose="02020603020101020101"/>
              </a:rPr>
              <a:t>R3~ R3]</a:t>
            </a:r>
            <a:endParaRPr lang="en-US" altLang="ko-KR" sz="1400" dirty="0">
              <a:ea typeface="현대하모니 M" panose="02020603020101020101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C251A6-0059-5890-B4C4-7C7599E7A2D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>
            <a:off x="9156758" y="3348521"/>
            <a:ext cx="1" cy="779479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E39990F-E1AA-35E1-9328-7B60D1E11FC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 flipH="1" flipV="1">
            <a:off x="9168480" y="3348520"/>
            <a:ext cx="2248981" cy="2"/>
          </a:xfrm>
          <a:prstGeom prst="bentConnector5">
            <a:avLst>
              <a:gd name="adj1" fmla="val -10165"/>
              <a:gd name="adj2" fmla="val 85491200000"/>
              <a:gd name="adj3" fmla="val 110165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2069626" y="2796566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859097" y="4055095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F988D-BBC7-8C87-39AC-067162E6E9A4}"/>
              </a:ext>
            </a:extLst>
          </p:cNvPr>
          <p:cNvSpPr/>
          <p:nvPr/>
        </p:nvSpPr>
        <p:spPr>
          <a:xfrm>
            <a:off x="6144132" y="4837988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25690</TotalTime>
  <Words>26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현대하모니 M</vt:lpstr>
      <vt:lpstr>Century Gothic</vt:lpstr>
      <vt:lpstr>Wingdings 2</vt:lpstr>
      <vt:lpstr>명언</vt:lpstr>
      <vt:lpstr>Weld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610</cp:revision>
  <cp:lastPrinted>2022-02-14T05:59:14Z</cp:lastPrinted>
  <dcterms:created xsi:type="dcterms:W3CDTF">2021-12-21T01:04:53Z</dcterms:created>
  <dcterms:modified xsi:type="dcterms:W3CDTF">2024-08-14T10:49:21Z</dcterms:modified>
</cp:coreProperties>
</file>