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614" r:id="rId2"/>
    <p:sldId id="616" r:id="rId3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>
        <p:scale>
          <a:sx n="75" d="100"/>
          <a:sy n="75" d="100"/>
        </p:scale>
        <p:origin x="1962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2024-08-14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2024-08-14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2024-08-14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13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2024-08-14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6123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2024-08-14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592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2024-08-14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7431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2024-08-14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064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2024-08-14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212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2024-08-14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2024-08-14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04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2024-08-14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67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2024-08-14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38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2024-08-14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88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2024-08-14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1C8B61C5-C99F-BB47-E194-80AE04C7F0A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95991108-9D9B-C276-7827-28DF38F00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11B084BA-93DC-843D-9B37-B97EEC46630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E72F0FB7-5BF3-F188-BDB3-5BDC9E7649E7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E4EEBA1-0B83-BDF9-66E0-CD0FCBB98CC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1C3E0EA3-DBE8-0391-F50A-EDF0C2D23FB9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802D29C-879D-FFD0-A2C4-EC10BA7D8D5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6B02FCB-1A40-B5CF-F3AC-22024E07BD8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8679508B-4AAE-D177-C135-2D588443027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ABFC6AE1-5EA7-2A80-F987-24420B8BF8F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4946339E-A886-69FA-EE6C-279E4377113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2F86D16A-E65B-581E-8287-37756695C11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6641332A-9676-D100-1CD2-1FC77C51CC3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6A6AB0F4-C463-84F6-DE83-F017CD9667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F37FCE94-5CAC-4014-A24D-391D56F9DC3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73BD0CF-388A-682C-4B4A-FE5CB8B3351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D3623EC8-7491-53A4-87C0-251467F3AD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CC3F34CD-C067-9E23-3751-F59DA830260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596BFE7-8C6F-74B9-3EB8-0989DA3AB41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내용 개체 틀 3">
            <a:extLst>
              <a:ext uri="{FF2B5EF4-FFF2-40B4-BE49-F238E27FC236}">
                <a16:creationId xmlns:a16="http://schemas.microsoft.com/office/drawing/2014/main" id="{3B728CD0-44EB-3EBF-1751-BA8B2232146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7" name="슬라이드 번호 개체 틀 4">
            <a:extLst>
              <a:ext uri="{FF2B5EF4-FFF2-40B4-BE49-F238E27FC236}">
                <a16:creationId xmlns:a16="http://schemas.microsoft.com/office/drawing/2014/main" id="{49809F3D-21B2-5DA9-CCD6-A971C2BFC945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34325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2024-08-14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41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2024-08-14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929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984B0C4-64BA-4E4C-B5E6-A51EE3F6ED95}" type="datetime1">
              <a:rPr lang="ko-KR" altLang="en-US" smtClean="0"/>
              <a:t>2024-08-14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0870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2024-08-14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548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54" r:id="rId15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tester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9D4F8-729C-28C9-E013-55CFA353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979380F3-FD5A-E9DA-209F-C1D7E880DC3C}"/>
              </a:ext>
            </a:extLst>
          </p:cNvPr>
          <p:cNvSpPr/>
          <p:nvPr/>
        </p:nvSpPr>
        <p:spPr>
          <a:xfrm>
            <a:off x="9670211" y="2376920"/>
            <a:ext cx="2521789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Func1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R1~R2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D5CC48D8-8239-428C-F6E6-715959310C86}"/>
              </a:ext>
            </a:extLst>
          </p:cNvPr>
          <p:cNvSpPr/>
          <p:nvPr/>
        </p:nvSpPr>
        <p:spPr>
          <a:xfrm>
            <a:off x="9670211" y="3269890"/>
            <a:ext cx="2521789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Func2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>
                <a:ea typeface="현대하모니 M" panose="02020603020101020101"/>
              </a:rPr>
              <a:t>[</a:t>
            </a:r>
            <a:r>
              <a:rPr lang="en-US" altLang="ko-KR">
                <a:ea typeface="현대하모니 M" panose="02020603020101020101"/>
              </a:rPr>
              <a:t>R2</a:t>
            </a:r>
            <a:r>
              <a:rPr lang="en-US" altLang="ko-KR" sz="1800">
                <a:ea typeface="현대하모니 M" panose="02020603020101020101"/>
              </a:rPr>
              <a:t>~</a:t>
            </a:r>
            <a:r>
              <a:rPr lang="en-US" altLang="ko-KR" sz="1800" dirty="0">
                <a:ea typeface="현대하모니 M" panose="02020603020101020101"/>
              </a:rPr>
              <a:t>R2]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4A42D3-42AD-63D8-82FF-EF21D36F0CDD}"/>
              </a:ext>
            </a:extLst>
          </p:cNvPr>
          <p:cNvSpPr/>
          <p:nvPr/>
        </p:nvSpPr>
        <p:spPr>
          <a:xfrm>
            <a:off x="3374369" y="3743096"/>
            <a:ext cx="1561381" cy="888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DABB6C-5625-8B0B-88E2-AAEB1BF9F481}"/>
              </a:ext>
            </a:extLst>
          </p:cNvPr>
          <p:cNvSpPr/>
          <p:nvPr/>
        </p:nvSpPr>
        <p:spPr>
          <a:xfrm>
            <a:off x="6131945" y="3743097"/>
            <a:ext cx="1561381" cy="888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337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명언</Template>
  <TotalTime>25678</TotalTime>
  <Words>20</Words>
  <Application>Microsoft Office PowerPoint</Application>
  <PresentationFormat>와이드스크린</PresentationFormat>
  <Paragraphs>10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맑은 고딕</vt:lpstr>
      <vt:lpstr>신그래픽체</vt:lpstr>
      <vt:lpstr>현대하모니 M</vt:lpstr>
      <vt:lpstr>Arial</vt:lpstr>
      <vt:lpstr>Century Gothic</vt:lpstr>
      <vt:lpstr>Wingdings 2</vt:lpstr>
      <vt:lpstr>명언</vt:lpstr>
      <vt:lpstr>tester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625</cp:revision>
  <cp:lastPrinted>2022-02-14T05:59:14Z</cp:lastPrinted>
  <dcterms:created xsi:type="dcterms:W3CDTF">2021-12-21T01:04:53Z</dcterms:created>
  <dcterms:modified xsi:type="dcterms:W3CDTF">2024-08-14T10:48:21Z</dcterms:modified>
</cp:coreProperties>
</file>