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2023-08-31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3848764-6446-D4B4-2D5B-E7B521CA0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CV</a:t>
            </a:r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6E0324BE-EAD9-2E5D-7948-E67E8B392313}"/>
              </a:ext>
            </a:extLst>
          </p:cNvPr>
          <p:cNvSpPr/>
          <p:nvPr/>
        </p:nvSpPr>
        <p:spPr>
          <a:xfrm>
            <a:off x="253376" y="104588"/>
            <a:ext cx="5751184" cy="1150034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GO</a:t>
            </a:r>
          </a:p>
          <a:p>
            <a:pPr algn="ctr"/>
            <a:r>
              <a:rPr lang="en-US" altLang="ko-KR" sz="1100" dirty="0"/>
              <a:t>[MOTOR</a:t>
            </a:r>
            <a:endParaRPr lang="ko-KR" altLang="en-US" sz="1100" dirty="0"/>
          </a:p>
          <a:p>
            <a:pPr algn="ctr"/>
            <a:r>
              <a:rPr lang="en-US" altLang="ko-KR" sz="1100" dirty="0"/>
              <a:t> ~ MOVE</a:t>
            </a:r>
          </a:p>
          <a:p>
            <a:pPr algn="ctr"/>
            <a:r>
              <a:rPr lang="en-US" altLang="ko-KR" sz="1100" dirty="0"/>
              <a:t>PART]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B6B09448-D5AE-4855-7352-C665D9C6CBCE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68" name="그림 67">
              <a:extLst>
                <a:ext uri="{FF2B5EF4-FFF2-40B4-BE49-F238E27FC236}">
                  <a16:creationId xmlns:a16="http://schemas.microsoft.com/office/drawing/2014/main" id="{7E71F807-4080-F13D-F343-658031E687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9803F8-2C99-A339-936B-7BCFC28FC1A1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/>
                <a:t>Robot X-</a:t>
              </a:r>
              <a:endParaRPr lang="ko-KR" altLang="en-US" sz="800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49F4D723-CBE7-3925-B631-A256BB593DE6}"/>
                </a:ext>
              </a:extLst>
            </p:cNvPr>
            <p:cNvSpPr txBox="1"/>
            <p:nvPr/>
          </p:nvSpPr>
          <p:spPr>
            <a:xfrm>
              <a:off x="9157424" y="1146913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F9AE9F58-88A2-2293-83DC-8789E93AC1F9}"/>
                </a:ext>
              </a:extLst>
            </p:cNvPr>
            <p:cNvSpPr txBox="1"/>
            <p:nvPr/>
          </p:nvSpPr>
          <p:spPr>
            <a:xfrm>
              <a:off x="9343243" y="1575782"/>
              <a:ext cx="628698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2E49B04-914C-3F39-E0C0-F01ADEECCFFD}"/>
                </a:ext>
              </a:extLst>
            </p:cNvPr>
            <p:cNvSpPr txBox="1"/>
            <p:nvPr/>
          </p:nvSpPr>
          <p:spPr>
            <a:xfrm>
              <a:off x="9963322" y="845361"/>
              <a:ext cx="641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 X+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BAE4FF5-FA84-059B-339F-99E8CF030A94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C0B34-CFF0-5B0B-08CE-7B97E58E0420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4DF2A4C-E15E-6CBC-6EB8-2EF43E465FA9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D558C3-9CFB-82B9-FA4F-1CE08812A212}"/>
              </a:ext>
            </a:extLst>
          </p:cNvPr>
          <p:cNvCxnSpPr>
            <a:cxnSpLocks/>
            <a:stCxn id="9" idx="3"/>
            <a:endCxn id="14" idx="1"/>
          </p:cNvCxnSpPr>
          <p:nvPr/>
        </p:nvCxnSpPr>
        <p:spPr>
          <a:xfrm flipV="1">
            <a:off x="2705255" y="2364460"/>
            <a:ext cx="1606395" cy="13610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771E41-8B06-806D-EEFF-D4432E6073FF}"/>
              </a:ext>
            </a:extLst>
          </p:cNvPr>
          <p:cNvSpPr/>
          <p:nvPr/>
        </p:nvSpPr>
        <p:spPr>
          <a:xfrm>
            <a:off x="1548451" y="3429324"/>
            <a:ext cx="115680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MOTOR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1EE76B-9D9E-ECAB-0305-789211E80BAC}"/>
              </a:ext>
            </a:extLst>
          </p:cNvPr>
          <p:cNvSpPr/>
          <p:nvPr/>
        </p:nvSpPr>
        <p:spPr>
          <a:xfrm>
            <a:off x="4295452" y="3429000"/>
            <a:ext cx="1476709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MOVE</a:t>
            </a:r>
          </a:p>
          <a:p>
            <a:pPr algn="ctr"/>
            <a:r>
              <a:rPr lang="en-US" altLang="ko-KR" sz="1800" dirty="0"/>
              <a:t>PART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5781ECE-D49C-54B2-91DB-E036B122381E}"/>
              </a:ext>
            </a:extLst>
          </p:cNvPr>
          <p:cNvSpPr/>
          <p:nvPr/>
        </p:nvSpPr>
        <p:spPr>
          <a:xfrm>
            <a:off x="4311650" y="2068225"/>
            <a:ext cx="1444314" cy="5924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/>
              <a:t>REMOVE</a:t>
            </a:r>
          </a:p>
          <a:p>
            <a:pPr algn="ctr"/>
            <a:r>
              <a:rPr lang="en-US" altLang="ko-KR" sz="1800" dirty="0"/>
              <a:t>PART</a:t>
            </a:r>
            <a:endParaRPr lang="ko-KR" altLang="en-US" dirty="0"/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6E1926-93C8-9470-EB99-11FDA8D81BD1}"/>
              </a:ext>
            </a:extLst>
          </p:cNvPr>
          <p:cNvCxnSpPr>
            <a:cxnSpLocks/>
            <a:stCxn id="14" idx="2"/>
            <a:endCxn id="10" idx="0"/>
          </p:cNvCxnSpPr>
          <p:nvPr/>
        </p:nvCxnSpPr>
        <p:spPr>
          <a:xfrm>
            <a:off x="5033807" y="2660694"/>
            <a:ext cx="0" cy="768306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C81FEB0-FA7B-6696-7C59-F22FE51FA226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2705255" y="3725235"/>
            <a:ext cx="1590197" cy="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8A772A4D-C78F-3FD4-5812-B984CBE5779D}"/>
              </a:ext>
            </a:extLst>
          </p:cNvPr>
          <p:cNvCxnSpPr>
            <a:cxnSpLocks/>
            <a:stCxn id="14" idx="3"/>
            <a:endCxn id="10" idx="3"/>
          </p:cNvCxnSpPr>
          <p:nvPr/>
        </p:nvCxnSpPr>
        <p:spPr>
          <a:xfrm>
            <a:off x="5755964" y="2364460"/>
            <a:ext cx="16197" cy="1360775"/>
          </a:xfrm>
          <a:prstGeom prst="bentConnector3">
            <a:avLst>
              <a:gd name="adj1" fmla="val 15113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09E76309-4039-7789-9937-4F982EBC86B5}"/>
              </a:ext>
            </a:extLst>
          </p:cNvPr>
          <p:cNvCxnSpPr>
            <a:cxnSpLocks/>
            <a:stCxn id="10" idx="2"/>
            <a:endCxn id="9" idx="2"/>
          </p:cNvCxnSpPr>
          <p:nvPr/>
        </p:nvCxnSpPr>
        <p:spPr>
          <a:xfrm rot="5400000">
            <a:off x="3580168" y="2568154"/>
            <a:ext cx="324" cy="2906954"/>
          </a:xfrm>
          <a:prstGeom prst="bentConnector3">
            <a:avLst>
              <a:gd name="adj1" fmla="val 70655556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2505</TotalTime>
  <Words>27</Words>
  <Application>Microsoft Office PowerPoint</Application>
  <PresentationFormat>와이드스크린</PresentationFormat>
  <Paragraphs>17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Century Gothic</vt:lpstr>
      <vt:lpstr>Wingdings 2</vt:lpstr>
      <vt:lpstr>명언</vt:lpstr>
      <vt:lpstr>CV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172</cp:revision>
  <dcterms:created xsi:type="dcterms:W3CDTF">2022-04-27T02:13:37Z</dcterms:created>
  <dcterms:modified xsi:type="dcterms:W3CDTF">2023-08-31T08:48:06Z</dcterms:modified>
</cp:coreProperties>
</file>