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1"/>
  </p:notesMasterIdLst>
  <p:handoutMasterIdLst>
    <p:handoutMasterId r:id="rId32"/>
  </p:handoutMasterIdLst>
  <p:sldIdLst>
    <p:sldId id="614" r:id="rId2"/>
    <p:sldId id="258" r:id="rId3"/>
    <p:sldId id="259" r:id="rId4"/>
    <p:sldId id="718" r:id="rId5"/>
    <p:sldId id="721" r:id="rId6"/>
    <p:sldId id="722" r:id="rId7"/>
    <p:sldId id="729" r:id="rId8"/>
    <p:sldId id="731" r:id="rId9"/>
    <p:sldId id="724" r:id="rId10"/>
    <p:sldId id="730" r:id="rId11"/>
    <p:sldId id="728" r:id="rId12"/>
    <p:sldId id="725" r:id="rId13"/>
    <p:sldId id="726" r:id="rId14"/>
    <p:sldId id="727" r:id="rId15"/>
    <p:sldId id="717" r:id="rId16"/>
    <p:sldId id="629" r:id="rId17"/>
    <p:sldId id="716" r:id="rId18"/>
    <p:sldId id="625" r:id="rId19"/>
    <p:sldId id="627" r:id="rId20"/>
    <p:sldId id="628" r:id="rId21"/>
    <p:sldId id="631" r:id="rId22"/>
    <p:sldId id="632" r:id="rId23"/>
    <p:sldId id="618" r:id="rId24"/>
    <p:sldId id="615" r:id="rId25"/>
    <p:sldId id="621" r:id="rId26"/>
    <p:sldId id="714" r:id="rId27"/>
    <p:sldId id="715" r:id="rId28"/>
    <p:sldId id="607" r:id="rId29"/>
    <p:sldId id="633" r:id="rId3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74353" autoAdjust="0"/>
  </p:normalViewPr>
  <p:slideViewPr>
    <p:cSldViewPr snapToGrid="0">
      <p:cViewPr>
        <p:scale>
          <a:sx n="75" d="100"/>
          <a:sy n="75" d="100"/>
        </p:scale>
        <p:origin x="1950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800" b="1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2023-08-31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S22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839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S33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5041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S44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1518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S55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790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S66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[Latch]5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317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412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CC9DEC2-7173-EBD9-90A8-D53B4F359840}"/>
              </a:ext>
            </a:extLst>
          </p:cNvPr>
          <p:cNvGrpSpPr/>
          <p:nvPr/>
        </p:nvGrpSpPr>
        <p:grpSpPr>
          <a:xfrm>
            <a:off x="331712" y="1236650"/>
            <a:ext cx="4710071" cy="2917639"/>
            <a:chOff x="142394" y="1361062"/>
            <a:chExt cx="5282180" cy="2917639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50002DFC-06DB-5F32-EB21-2D6DF916CB2E}"/>
                </a:ext>
              </a:extLst>
            </p:cNvPr>
            <p:cNvSpPr/>
            <p:nvPr/>
          </p:nvSpPr>
          <p:spPr>
            <a:xfrm>
              <a:off x="142394" y="1361062"/>
              <a:ext cx="5282180" cy="29176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R1</a:t>
              </a:r>
              <a:endParaRPr lang="ko-KR" altLang="en-US" dirty="0"/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C4C08674-3276-2917-5E53-8945DF3F4C0B}"/>
                </a:ext>
              </a:extLst>
            </p:cNvPr>
            <p:cNvGrpSpPr/>
            <p:nvPr/>
          </p:nvGrpSpPr>
          <p:grpSpPr>
            <a:xfrm>
              <a:off x="670285" y="2005704"/>
              <a:ext cx="1797997" cy="1674765"/>
              <a:chOff x="1864319" y="2141847"/>
              <a:chExt cx="4107811" cy="3195790"/>
            </a:xfrm>
          </p:grpSpPr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9F44B0E2-3F95-035D-1487-608C5157C71D}"/>
                  </a:ext>
                </a:extLst>
              </p:cNvPr>
              <p:cNvSpPr/>
              <p:nvPr/>
            </p:nvSpPr>
            <p:spPr>
              <a:xfrm>
                <a:off x="1864319" y="214184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$ADV</a:t>
                </a:r>
                <a:endParaRPr lang="ko-KR" altLang="en-US" sz="1050" dirty="0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D5DD5869-0E63-8171-CEB0-D2BD1F2C5E1A}"/>
                  </a:ext>
                </a:extLst>
              </p:cNvPr>
              <p:cNvSpPr/>
              <p:nvPr/>
            </p:nvSpPr>
            <p:spPr>
              <a:xfrm>
                <a:off x="4238580" y="4385137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Pin $RET</a:t>
                </a:r>
                <a:endParaRPr lang="ko-KR" altLang="en-US" sz="1050" dirty="0"/>
              </a:p>
            </p:txBody>
          </p:sp>
          <p:cxnSp>
            <p:nvCxnSpPr>
              <p:cNvPr id="78" name="연결선: 꺾임 77">
                <a:extLst>
                  <a:ext uri="{FF2B5EF4-FFF2-40B4-BE49-F238E27FC236}">
                    <a16:creationId xmlns:a16="http://schemas.microsoft.com/office/drawing/2014/main" id="{BDB44556-A94D-7BD5-4AA5-43BB1B26AC04}"/>
                  </a:ext>
                </a:extLst>
              </p:cNvPr>
              <p:cNvCxnSpPr>
                <a:cxnSpLocks/>
                <a:stCxn id="76" idx="5"/>
                <a:endCxn id="77" idx="1"/>
              </p:cNvCxnSpPr>
              <p:nvPr/>
            </p:nvCxnSpPr>
            <p:spPr>
              <a:xfrm rot="16200000" flipH="1">
                <a:off x="3133340" y="3165511"/>
                <a:ext cx="1569769" cy="114845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8910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BFD6DE8-60E1-EA2A-106F-49538D086172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9C5109-91A4-DAF4-6927-25376F910865}"/>
              </a:ext>
            </a:extLst>
          </p:cNvPr>
          <p:cNvSpPr/>
          <p:nvPr/>
        </p:nvSpPr>
        <p:spPr>
          <a:xfrm>
            <a:off x="6037763" y="206236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" idx="1"/>
          </p:cNvCxnSpPr>
          <p:nvPr/>
        </p:nvCxnSpPr>
        <p:spPr>
          <a:xfrm flipV="1">
            <a:off x="5638854" y="1236651"/>
            <a:ext cx="448833" cy="143905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2F3B99B-0E48-2A97-FBF6-D08A2E8C20CC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5638854" y="2310053"/>
            <a:ext cx="398909" cy="365653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044C355-C383-3F63-E6D9-F928508F3888}"/>
              </a:ext>
            </a:extLst>
          </p:cNvPr>
          <p:cNvSpPr/>
          <p:nvPr/>
        </p:nvSpPr>
        <p:spPr>
          <a:xfrm>
            <a:off x="10293325" y="3525178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9232276" y="2793844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10" idx="3"/>
            <a:endCxn id="25" idx="1"/>
          </p:cNvCxnSpPr>
          <p:nvPr/>
        </p:nvCxnSpPr>
        <p:spPr>
          <a:xfrm flipV="1">
            <a:off x="6935429" y="1197122"/>
            <a:ext cx="1082600" cy="39529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C62F2434-0E78-356E-5BBE-25CF5159E0C8}"/>
              </a:ext>
            </a:extLst>
          </p:cNvPr>
          <p:cNvCxnSpPr>
            <a:cxnSpLocks/>
            <a:stCxn id="17" idx="2"/>
            <a:endCxn id="27" idx="2"/>
          </p:cNvCxnSpPr>
          <p:nvPr/>
        </p:nvCxnSpPr>
        <p:spPr>
          <a:xfrm rot="5400000">
            <a:off x="6800497" y="217826"/>
            <a:ext cx="113966" cy="7719432"/>
          </a:xfrm>
          <a:prstGeom prst="bentConnector3">
            <a:avLst>
              <a:gd name="adj1" fmla="val 300586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CC5E09AB-0A48-8C7F-8FD5-7B705056E82D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 flipV="1">
            <a:off x="6885505" y="1197122"/>
            <a:ext cx="1132524" cy="111293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25" idx="2"/>
            <a:endCxn id="18" idx="0"/>
          </p:cNvCxnSpPr>
          <p:nvPr/>
        </p:nvCxnSpPr>
        <p:spPr>
          <a:xfrm rot="5400000">
            <a:off x="9333597" y="2351668"/>
            <a:ext cx="764726" cy="11962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3C5B2C2F-B720-6A92-09CF-A51FC3D0F0A0}"/>
              </a:ext>
            </a:extLst>
          </p:cNvPr>
          <p:cNvCxnSpPr>
            <a:cxnSpLocks/>
            <a:stCxn id="18" idx="2"/>
            <a:endCxn id="17" idx="1"/>
          </p:cNvCxnSpPr>
          <p:nvPr/>
        </p:nvCxnSpPr>
        <p:spPr>
          <a:xfrm rot="16200000" flipH="1">
            <a:off x="9732914" y="3212458"/>
            <a:ext cx="483644" cy="637178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06B46FB-04BB-7140-D6ED-7D2BC816F7FA}"/>
              </a:ext>
            </a:extLst>
          </p:cNvPr>
          <p:cNvSpPr/>
          <p:nvPr/>
        </p:nvSpPr>
        <p:spPr>
          <a:xfrm>
            <a:off x="8018029" y="365126"/>
            <a:ext cx="3515488" cy="1663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356674" y="1216886"/>
            <a:ext cx="5282180" cy="29176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650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4"/>
            <a:ext cx="10515600" cy="1325563"/>
          </a:xfrm>
        </p:spPr>
        <p:txBody>
          <a:bodyPr/>
          <a:lstStyle/>
          <a:p>
            <a:r>
              <a:rPr lang="en-US" altLang="ko-KR"/>
              <a:t>S111</a:t>
            </a:r>
            <a:endParaRPr lang="ko-KR" altLang="en-US" dirty="0"/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69098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68889E-790C-7F1E-F3D7-E81AEC8B5AFA}"/>
              </a:ext>
            </a:extLst>
          </p:cNvPr>
          <p:cNvCxnSpPr>
            <a:cxnSpLocks/>
            <a:stCxn id="27" idx="3"/>
            <a:endCxn id="107" idx="1"/>
          </p:cNvCxnSpPr>
          <p:nvPr/>
        </p:nvCxnSpPr>
        <p:spPr>
          <a:xfrm flipV="1">
            <a:off x="1313006" y="1622003"/>
            <a:ext cx="743272" cy="51466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4E60B72-645C-100F-6931-CDEE5F21A903}"/>
              </a:ext>
            </a:extLst>
          </p:cNvPr>
          <p:cNvSpPr/>
          <p:nvPr/>
        </p:nvSpPr>
        <p:spPr>
          <a:xfrm>
            <a:off x="6096000" y="2823866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59E5B900-5BBA-9E28-F3CC-A99BB96F75F7}"/>
              </a:ext>
            </a:extLst>
          </p:cNvPr>
          <p:cNvCxnSpPr>
            <a:cxnSpLocks/>
            <a:stCxn id="87" idx="3"/>
            <a:endCxn id="108" idx="1"/>
          </p:cNvCxnSpPr>
          <p:nvPr/>
        </p:nvCxnSpPr>
        <p:spPr>
          <a:xfrm>
            <a:off x="3984075" y="2112853"/>
            <a:ext cx="663433" cy="17030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733490B-BE9B-D311-2050-6BF53AA83853}"/>
              </a:ext>
            </a:extLst>
          </p:cNvPr>
          <p:cNvCxnSpPr>
            <a:cxnSpLocks/>
            <a:stCxn id="108" idx="3"/>
            <a:endCxn id="18" idx="1"/>
          </p:cNvCxnSpPr>
          <p:nvPr/>
        </p:nvCxnSpPr>
        <p:spPr>
          <a:xfrm>
            <a:off x="5310941" y="2283158"/>
            <a:ext cx="785059" cy="836943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6F89DD-563D-236A-C49C-746AC992DDB6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A6CBCEF-C909-1A64-34EE-DBD29842C684}"/>
              </a:ext>
            </a:extLst>
          </p:cNvPr>
          <p:cNvSpPr/>
          <p:nvPr/>
        </p:nvSpPr>
        <p:spPr>
          <a:xfrm>
            <a:off x="3320642" y="181661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A091B7AE-E73D-1D90-9DE2-56A94A00C346}"/>
              </a:ext>
            </a:extLst>
          </p:cNvPr>
          <p:cNvSpPr/>
          <p:nvPr/>
        </p:nvSpPr>
        <p:spPr>
          <a:xfrm>
            <a:off x="2056278" y="1325768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DFBA7D5-2A1A-E3CC-2FD9-53C9A2CF6711}"/>
              </a:ext>
            </a:extLst>
          </p:cNvPr>
          <p:cNvSpPr/>
          <p:nvPr/>
        </p:nvSpPr>
        <p:spPr>
          <a:xfrm>
            <a:off x="4647508" y="198692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120" name="연결선: 꺾임 119">
            <a:extLst>
              <a:ext uri="{FF2B5EF4-FFF2-40B4-BE49-F238E27FC236}">
                <a16:creationId xmlns:a16="http://schemas.microsoft.com/office/drawing/2014/main" id="{4EA8B378-3BF3-995C-14E5-599C29136133}"/>
              </a:ext>
            </a:extLst>
          </p:cNvPr>
          <p:cNvCxnSpPr>
            <a:cxnSpLocks/>
            <a:stCxn id="18" idx="2"/>
            <a:endCxn id="27" idx="2"/>
          </p:cNvCxnSpPr>
          <p:nvPr/>
        </p:nvCxnSpPr>
        <p:spPr>
          <a:xfrm rot="5400000" flipH="1">
            <a:off x="3212787" y="201406"/>
            <a:ext cx="983433" cy="5446427"/>
          </a:xfrm>
          <a:prstGeom prst="bentConnector3">
            <a:avLst>
              <a:gd name="adj1" fmla="val -23245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75243FED-1F7B-274A-48C0-33EE3D7631CF}"/>
              </a:ext>
            </a:extLst>
          </p:cNvPr>
          <p:cNvSpPr/>
          <p:nvPr/>
        </p:nvSpPr>
        <p:spPr>
          <a:xfrm>
            <a:off x="2084759" y="2527632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F3F26473-69E9-5982-CBB0-8876603EB2FB}"/>
              </a:ext>
            </a:extLst>
          </p:cNvPr>
          <p:cNvCxnSpPr>
            <a:cxnSpLocks/>
            <a:stCxn id="27" idx="3"/>
            <a:endCxn id="129" idx="1"/>
          </p:cNvCxnSpPr>
          <p:nvPr/>
        </p:nvCxnSpPr>
        <p:spPr>
          <a:xfrm>
            <a:off x="1313006" y="2136668"/>
            <a:ext cx="771753" cy="687199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B92FA53-FF0D-5479-24F6-3EAD5C5F6854}"/>
              </a:ext>
            </a:extLst>
          </p:cNvPr>
          <p:cNvCxnSpPr>
            <a:cxnSpLocks/>
            <a:stCxn id="107" idx="3"/>
            <a:endCxn id="87" idx="1"/>
          </p:cNvCxnSpPr>
          <p:nvPr/>
        </p:nvCxnSpPr>
        <p:spPr>
          <a:xfrm>
            <a:off x="2719711" y="1622003"/>
            <a:ext cx="600931" cy="49085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CCA92E5-FA73-AF8D-CD5B-27CD3509D097}"/>
              </a:ext>
            </a:extLst>
          </p:cNvPr>
          <p:cNvCxnSpPr>
            <a:cxnSpLocks/>
            <a:stCxn id="129" idx="3"/>
            <a:endCxn id="87" idx="1"/>
          </p:cNvCxnSpPr>
          <p:nvPr/>
        </p:nvCxnSpPr>
        <p:spPr>
          <a:xfrm flipV="1">
            <a:off x="2748192" y="2112853"/>
            <a:ext cx="572450" cy="711014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39E1EF52-0BF3-A5B9-D57F-4E78DE695956}"/>
              </a:ext>
            </a:extLst>
          </p:cNvPr>
          <p:cNvCxnSpPr>
            <a:cxnSpLocks/>
            <a:stCxn id="27" idx="3"/>
            <a:endCxn id="87" idx="1"/>
          </p:cNvCxnSpPr>
          <p:nvPr/>
        </p:nvCxnSpPr>
        <p:spPr>
          <a:xfrm flipV="1">
            <a:off x="1313006" y="2112853"/>
            <a:ext cx="2007636" cy="23815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0688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TT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9435F62-1567-201B-41F8-DC547FAC838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1313006" y="2136668"/>
            <a:ext cx="3676972" cy="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73F64C-F628-799E-0BBB-0239204B67BE}"/>
              </a:ext>
            </a:extLst>
          </p:cNvPr>
          <p:cNvSpPr/>
          <p:nvPr/>
        </p:nvSpPr>
        <p:spPr>
          <a:xfrm>
            <a:off x="649573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64CB6E-4EE3-4E6F-3E6D-0C2E3D9491EA}"/>
              </a:ext>
            </a:extLst>
          </p:cNvPr>
          <p:cNvSpPr/>
          <p:nvPr/>
        </p:nvSpPr>
        <p:spPr>
          <a:xfrm>
            <a:off x="4989978" y="1840433"/>
            <a:ext cx="663433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86AD46BB-3CEE-6912-9095-DB6526A08081}"/>
              </a:ext>
            </a:extLst>
          </p:cNvPr>
          <p:cNvCxnSpPr>
            <a:stCxn id="14" idx="2"/>
            <a:endCxn id="15" idx="2"/>
          </p:cNvCxnSpPr>
          <p:nvPr/>
        </p:nvCxnSpPr>
        <p:spPr>
          <a:xfrm rot="16200000" flipH="1">
            <a:off x="3151492" y="262699"/>
            <a:ext cx="12700" cy="4340405"/>
          </a:xfrm>
          <a:prstGeom prst="bentConnector3">
            <a:avLst>
              <a:gd name="adj1" fmla="val 180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23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컨베이어</a:t>
            </a:r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[conv]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458316" y="1970180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conv $GO</a:t>
                </a:r>
                <a:endParaRPr lang="ko-KR" altLang="en-US" sz="1050" dirty="0"/>
              </a:p>
            </p:txBody>
          </p: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8" name="사각형: 모서리가 접힌 도형 7">
            <a:extLst>
              <a:ext uri="{FF2B5EF4-FFF2-40B4-BE49-F238E27FC236}">
                <a16:creationId xmlns:a16="http://schemas.microsoft.com/office/drawing/2014/main" id="{DECEB7EB-A826-0362-64CB-9CFFD954EBFF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931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S11</a:t>
            </a:r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1902CC42-6799-D372-F372-07BB72F2BF14}"/>
              </a:ext>
            </a:extLst>
          </p:cNvPr>
          <p:cNvSpPr/>
          <p:nvPr/>
        </p:nvSpPr>
        <p:spPr>
          <a:xfrm>
            <a:off x="6087687" y="988960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62C7EAD-50AB-B451-7AB8-AD60B0C48A7C}"/>
              </a:ext>
            </a:extLst>
          </p:cNvPr>
          <p:cNvCxnSpPr>
            <a:cxnSpLocks/>
            <a:stCxn id="94" idx="3"/>
            <a:endCxn id="91" idx="1"/>
          </p:cNvCxnSpPr>
          <p:nvPr/>
        </p:nvCxnSpPr>
        <p:spPr>
          <a:xfrm flipV="1">
            <a:off x="5613666" y="1236651"/>
            <a:ext cx="474021" cy="1458820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780E1C2-0E12-A5CD-2B49-A959AB42330A}"/>
              </a:ext>
            </a:extLst>
          </p:cNvPr>
          <p:cNvCxnSpPr>
            <a:cxnSpLocks/>
            <a:stCxn id="94" idx="3"/>
            <a:endCxn id="107" idx="1"/>
          </p:cNvCxnSpPr>
          <p:nvPr/>
        </p:nvCxnSpPr>
        <p:spPr>
          <a:xfrm>
            <a:off x="5613666" y="2695471"/>
            <a:ext cx="416750" cy="110667"/>
          </a:xfrm>
          <a:prstGeom prst="straightConnector1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198781-EBB0-10CE-8B2F-9ABD8A632D5C}"/>
              </a:ext>
            </a:extLst>
          </p:cNvPr>
          <p:cNvSpPr/>
          <p:nvPr/>
        </p:nvSpPr>
        <p:spPr>
          <a:xfrm>
            <a:off x="7542218" y="3556057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7784514C-ED5E-0B18-1D1B-F544B46E59B0}"/>
              </a:ext>
            </a:extLst>
          </p:cNvPr>
          <p:cNvCxnSpPr>
            <a:cxnSpLocks/>
            <a:stCxn id="91" idx="3"/>
            <a:endCxn id="14" idx="1"/>
          </p:cNvCxnSpPr>
          <p:nvPr/>
        </p:nvCxnSpPr>
        <p:spPr>
          <a:xfrm flipV="1">
            <a:off x="6935429" y="1094583"/>
            <a:ext cx="1269587" cy="142068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13" idx="2"/>
            <a:endCxn id="94" idx="2"/>
          </p:cNvCxnSpPr>
          <p:nvPr/>
        </p:nvCxnSpPr>
        <p:spPr>
          <a:xfrm rot="5400000" flipH="1">
            <a:off x="6601761" y="525106"/>
            <a:ext cx="272943" cy="7531313"/>
          </a:xfrm>
          <a:prstGeom prst="bentConnector3">
            <a:avLst>
              <a:gd name="adj1" fmla="val -83754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DAD1270-D18E-4A9B-90EA-E912E63A3DEA}"/>
              </a:ext>
            </a:extLst>
          </p:cNvPr>
          <p:cNvCxnSpPr>
            <a:cxnSpLocks/>
            <a:stCxn id="107" idx="3"/>
            <a:endCxn id="14" idx="1"/>
          </p:cNvCxnSpPr>
          <p:nvPr/>
        </p:nvCxnSpPr>
        <p:spPr>
          <a:xfrm flipV="1">
            <a:off x="7561849" y="1094583"/>
            <a:ext cx="643167" cy="1711555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8278945" y="1872242"/>
            <a:ext cx="1370960" cy="1996671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" name="연결선: 꺾임 67">
            <a:extLst>
              <a:ext uri="{FF2B5EF4-FFF2-40B4-BE49-F238E27FC236}">
                <a16:creationId xmlns:a16="http://schemas.microsoft.com/office/drawing/2014/main" id="{B956E1CD-20B7-0672-1444-72F5F9EB34F5}"/>
              </a:ext>
            </a:extLst>
          </p:cNvPr>
          <p:cNvCxnSpPr>
            <a:cxnSpLocks/>
            <a:stCxn id="15" idx="2"/>
            <a:endCxn id="13" idx="1"/>
          </p:cNvCxnSpPr>
          <p:nvPr/>
        </p:nvCxnSpPr>
        <p:spPr>
          <a:xfrm rot="16200000" flipH="1">
            <a:off x="8959001" y="3058525"/>
            <a:ext cx="128105" cy="2113929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232276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PinB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714117EE-2573-5F95-0ABC-EE82E082580E}"/>
              </a:ext>
            </a:extLst>
          </p:cNvPr>
          <p:cNvSpPr/>
          <p:nvPr/>
        </p:nvSpPr>
        <p:spPr>
          <a:xfrm>
            <a:off x="9232276" y="5531195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[Clamp]2</a:t>
            </a:r>
            <a:endParaRPr lang="ko-KR" altLang="en-US" dirty="0"/>
          </a:p>
        </p:txBody>
      </p:sp>
      <p:sp>
        <p:nvSpPr>
          <p:cNvPr id="17" name="사각형: 모서리가 접힌 도형 16">
            <a:extLst>
              <a:ext uri="{FF2B5EF4-FFF2-40B4-BE49-F238E27FC236}">
                <a16:creationId xmlns:a16="http://schemas.microsoft.com/office/drawing/2014/main" id="{E1CA3431-7566-D83F-3452-2359472A35A2}"/>
              </a:ext>
            </a:extLst>
          </p:cNvPr>
          <p:cNvSpPr/>
          <p:nvPr/>
        </p:nvSpPr>
        <p:spPr>
          <a:xfrm>
            <a:off x="9232276" y="6259363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[Latch]10</a:t>
            </a:r>
            <a:endParaRPr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EE34B0D-22C8-066B-F07B-3C16D4B975E4}"/>
              </a:ext>
            </a:extLst>
          </p:cNvPr>
          <p:cNvGrpSpPr/>
          <p:nvPr/>
        </p:nvGrpSpPr>
        <p:grpSpPr>
          <a:xfrm>
            <a:off x="8205016" y="4069"/>
            <a:ext cx="3515488" cy="2181028"/>
            <a:chOff x="8205016" y="4069"/>
            <a:chExt cx="3515488" cy="218102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F0FAA92-96A9-A5D3-0A1E-4545883E9E65}"/>
                </a:ext>
              </a:extLst>
            </p:cNvPr>
            <p:cNvSpPr/>
            <p:nvPr/>
          </p:nvSpPr>
          <p:spPr>
            <a:xfrm>
              <a:off x="8205016" y="4069"/>
              <a:ext cx="3515488" cy="21810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R4</a:t>
              </a:r>
              <a:endParaRPr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40045D59-AC9F-C1A5-B4B3-519490FD2B7A}"/>
                </a:ext>
              </a:extLst>
            </p:cNvPr>
            <p:cNvSpPr/>
            <p:nvPr/>
          </p:nvSpPr>
          <p:spPr>
            <a:xfrm>
              <a:off x="8282021" y="407432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$ADV</a:t>
              </a:r>
              <a:endParaRPr lang="ko-KR" altLang="en-US" sz="105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DEA1278-35F2-757D-3B7E-B8F3D3BA7CA2}"/>
                </a:ext>
              </a:extLst>
            </p:cNvPr>
            <p:cNvSpPr/>
            <p:nvPr/>
          </p:nvSpPr>
          <p:spPr>
            <a:xfrm>
              <a:off x="9321240" y="1583036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Latch $RET</a:t>
              </a:r>
              <a:endParaRPr lang="ko-KR" altLang="en-US" sz="1050" dirty="0"/>
            </a:p>
          </p:txBody>
        </p:sp>
        <p:cxnSp>
          <p:nvCxnSpPr>
            <p:cNvPr id="5" name="연결선: 꺾임 4">
              <a:extLst>
                <a:ext uri="{FF2B5EF4-FFF2-40B4-BE49-F238E27FC236}">
                  <a16:creationId xmlns:a16="http://schemas.microsoft.com/office/drawing/2014/main" id="{027F9686-3E3D-8C25-BCE0-DFEA98B13F0F}"/>
                </a:ext>
              </a:extLst>
            </p:cNvPr>
            <p:cNvCxnSpPr>
              <a:cxnSpLocks/>
              <a:stCxn id="3" idx="5"/>
              <a:endCxn id="4" idx="1"/>
            </p:cNvCxnSpPr>
            <p:nvPr/>
          </p:nvCxnSpPr>
          <p:spPr>
            <a:xfrm rot="16200000" flipH="1">
              <a:off x="8769698" y="993472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BFA305D-2D6E-C23C-D8C8-884D81F2F964}"/>
              </a:ext>
            </a:extLst>
          </p:cNvPr>
          <p:cNvGrpSpPr/>
          <p:nvPr/>
        </p:nvGrpSpPr>
        <p:grpSpPr>
          <a:xfrm>
            <a:off x="6030416" y="2262565"/>
            <a:ext cx="1601397" cy="1087145"/>
            <a:chOff x="6037762" y="2062362"/>
            <a:chExt cx="1601397" cy="1087145"/>
          </a:xfrm>
        </p:grpSpPr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915BD835-DF4D-92B2-20EE-E079F839EBBE}"/>
                </a:ext>
              </a:extLst>
            </p:cNvPr>
            <p:cNvSpPr/>
            <p:nvPr/>
          </p:nvSpPr>
          <p:spPr>
            <a:xfrm>
              <a:off x="6037762" y="2062362"/>
              <a:ext cx="1531433" cy="10871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R2</a:t>
              </a:r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ABEE2C8E-BA8C-2B76-DD09-42AF1BB5187D}"/>
                </a:ext>
              </a:extLst>
            </p:cNvPr>
            <p:cNvSpPr/>
            <p:nvPr/>
          </p:nvSpPr>
          <p:spPr>
            <a:xfrm>
              <a:off x="6069663" y="212421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$ADV</a:t>
              </a:r>
              <a:endParaRPr lang="ko-KR" altLang="en-US" sz="1050" dirty="0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D4DAA7DC-6192-4D1B-35A5-F5D032D07073}"/>
                </a:ext>
              </a:extLst>
            </p:cNvPr>
            <p:cNvSpPr/>
            <p:nvPr/>
          </p:nvSpPr>
          <p:spPr>
            <a:xfrm>
              <a:off x="6880381" y="2575343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Clamp $RET</a:t>
              </a:r>
              <a:endParaRPr lang="ko-KR" altLang="en-US" sz="1050" dirty="0"/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2C7C2411-0A06-CFA6-9C89-8E6C7FB3F216}"/>
                </a:ext>
              </a:extLst>
            </p:cNvPr>
            <p:cNvCxnSpPr>
              <a:cxnSpLocks/>
              <a:stCxn id="26" idx="4"/>
              <a:endCxn id="28" idx="3"/>
            </p:cNvCxnSpPr>
            <p:nvPr/>
          </p:nvCxnSpPr>
          <p:spPr>
            <a:xfrm rot="16200000" flipH="1">
              <a:off x="6531260" y="2541163"/>
              <a:ext cx="378032" cy="542449"/>
            </a:xfrm>
            <a:prstGeom prst="bentConnector3">
              <a:avLst>
                <a:gd name="adj1" fmla="val 179808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677415" y="4803028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PinA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331486" y="1236651"/>
            <a:ext cx="5282180" cy="2917639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 err="1"/>
                  <a:t>PinA</a:t>
                </a:r>
                <a:r>
                  <a:rPr lang="en-US" altLang="ko-KR" sz="1050" dirty="0"/>
                  <a:t>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 err="1"/>
                <a:t>PinB</a:t>
              </a:r>
              <a:r>
                <a:rPr lang="en-US" altLang="ko-KR" sz="1050" dirty="0"/>
                <a:t>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01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38222</TotalTime>
  <Words>1126</Words>
  <Application>Microsoft Office PowerPoint</Application>
  <PresentationFormat>와이드스크린</PresentationFormat>
  <Paragraphs>382</Paragraphs>
  <Slides>29</Slides>
  <Notes>1</Notes>
  <HiddenSlides>26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S111</vt:lpstr>
      <vt:lpstr>S111</vt:lpstr>
      <vt:lpstr>S111</vt:lpstr>
      <vt:lpstr>TT</vt:lpstr>
      <vt:lpstr>컨베이어</vt:lpstr>
      <vt:lpstr>S11</vt:lpstr>
      <vt:lpstr>S22</vt:lpstr>
      <vt:lpstr>S33</vt:lpstr>
      <vt:lpstr>S44</vt:lpstr>
      <vt:lpstr>S55</vt:lpstr>
      <vt:lpstr>S66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1038</cp:revision>
  <cp:lastPrinted>2022-02-14T05:59:14Z</cp:lastPrinted>
  <dcterms:created xsi:type="dcterms:W3CDTF">2021-12-21T01:04:53Z</dcterms:created>
  <dcterms:modified xsi:type="dcterms:W3CDTF">2023-08-31T09:27:25Z</dcterms:modified>
</cp:coreProperties>
</file>