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3" r:id="rId4"/>
    <p:sldId id="624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</a:t>
            </a:r>
            <a:r>
              <a:rPr lang="en-US" altLang="ko-KR" dirty="0" err="1">
                <a:solidFill>
                  <a:schemeClr val="bg2"/>
                </a:solidFill>
              </a:rPr>
              <a:t>stopBtn1</a:t>
            </a:r>
            <a:r>
              <a:rPr lang="en-US" altLang="ko-KR" dirty="0">
                <a:solidFill>
                  <a:schemeClr val="bg2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</a:t>
            </a:r>
            <a:r>
              <a:rPr lang="en-US" altLang="ko-KR" dirty="0" err="1">
                <a:solidFill>
                  <a:schemeClr val="bg2"/>
                </a:solidFill>
              </a:rPr>
              <a:t>emgBtn1</a:t>
            </a:r>
            <a:r>
              <a:rPr lang="en-US" altLang="ko-KR" dirty="0">
                <a:solidFill>
                  <a:schemeClr val="bg2"/>
                </a:solidFill>
              </a:rPr>
              <a:t>]</a:t>
            </a: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5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25746</TotalTime>
  <Words>139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633</cp:revision>
  <cp:lastPrinted>2022-02-14T05:59:14Z</cp:lastPrinted>
  <dcterms:created xsi:type="dcterms:W3CDTF">2021-12-21T01:04:53Z</dcterms:created>
  <dcterms:modified xsi:type="dcterms:W3CDTF">2023-01-12T10:17:34Z</dcterms:modified>
</cp:coreProperties>
</file>