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"/>
  </p:notesMasterIdLst>
  <p:handoutMasterIdLst>
    <p:handoutMasterId r:id="rId9"/>
  </p:handoutMasterIdLst>
  <p:sldIdLst>
    <p:sldId id="614" r:id="rId2"/>
    <p:sldId id="258" r:id="rId3"/>
    <p:sldId id="259" r:id="rId4"/>
    <p:sldId id="607" r:id="rId5"/>
    <p:sldId id="625" r:id="rId6"/>
    <p:sldId id="626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>
        <p:scale>
          <a:sx n="100" d="100"/>
          <a:sy n="100" d="100"/>
        </p:scale>
        <p:origin x="10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2022-12-09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730469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[~R2;R5]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F3</a:t>
            </a:r>
            <a:endParaRPr lang="ko-KR" altLang="en-US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4D5D549B-3E7B-5F89-4E8D-0371804CA678}"/>
              </a:ext>
            </a:extLst>
          </p:cNvPr>
          <p:cNvSpPr/>
          <p:nvPr/>
        </p:nvSpPr>
        <p:spPr>
          <a:xfrm flipH="1">
            <a:off x="-564081" y="31194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API7</a:t>
            </a:r>
          </a:p>
          <a:p>
            <a:pPr algn="ctr"/>
            <a:r>
              <a:rPr lang="en-US" altLang="ko-KR" sz="1200" dirty="0"/>
              <a:t>[R1~R2]</a:t>
            </a:r>
            <a:endParaRPr lang="ko-KR" altLang="en-US" sz="12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C4D5236B-A71B-1EE6-3D92-5C4A84BC554B}"/>
              </a:ext>
            </a:extLst>
          </p:cNvPr>
          <p:cNvSpPr/>
          <p:nvPr/>
        </p:nvSpPr>
        <p:spPr>
          <a:xfrm flipH="1">
            <a:off x="-564082" y="38988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API8</a:t>
            </a:r>
          </a:p>
          <a:p>
            <a:pPr algn="ctr"/>
            <a:r>
              <a:rPr lang="en-US" altLang="ko-KR" sz="1200" dirty="0"/>
              <a:t>[R1~R2]</a:t>
            </a:r>
            <a:endParaRPr lang="ko-KR" altLang="en-US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ECD6C85-E1D9-7484-F92F-D6D4D97FCD08}"/>
              </a:ext>
            </a:extLst>
          </p:cNvPr>
          <p:cNvCxnSpPr>
            <a:cxnSpLocks/>
            <a:stCxn id="47" idx="1"/>
            <a:endCxn id="46" idx="1"/>
          </p:cNvCxnSpPr>
          <p:nvPr/>
        </p:nvCxnSpPr>
        <p:spPr>
          <a:xfrm flipV="1">
            <a:off x="669500" y="34644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54887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54887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54887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470400" y="3082089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082089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05300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05300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05300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5413829" y="5238516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238516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8F6A213-7319-EAD5-7465-962C0B22F8AE}"/>
              </a:ext>
            </a:extLst>
          </p:cNvPr>
          <p:cNvSpPr txBox="1"/>
          <p:nvPr/>
        </p:nvSpPr>
        <p:spPr>
          <a:xfrm>
            <a:off x="838200" y="3520209"/>
            <a:ext cx="4444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인터페이스 인과는 </a:t>
            </a:r>
            <a:endParaRPr lang="en-US" altLang="ko-KR" sz="1800" dirty="0"/>
          </a:p>
          <a:p>
            <a:r>
              <a:rPr lang="ko-KR" altLang="en-US" sz="1800" dirty="0"/>
              <a:t>약 리셋 불가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27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25766</TotalTime>
  <Words>169</Words>
  <Application>Microsoft Office PowerPoint</Application>
  <PresentationFormat>와이드스크린</PresentationFormat>
  <Paragraphs>55</Paragraphs>
  <Slides>6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F1</vt:lpstr>
      <vt:lpstr>F2</vt:lpstr>
      <vt:lpstr>F3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639</cp:revision>
  <cp:lastPrinted>2022-02-14T05:59:14Z</cp:lastPrinted>
  <dcterms:created xsi:type="dcterms:W3CDTF">2021-12-21T01:04:53Z</dcterms:created>
  <dcterms:modified xsi:type="dcterms:W3CDTF">2022-12-09T04:01:29Z</dcterms:modified>
</cp:coreProperties>
</file>