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52450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30975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095015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62758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412844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788018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002761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2076044" y="4057745"/>
            <a:ext cx="451394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019473" y="4057745"/>
            <a:ext cx="2627085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25661</TotalTime>
  <Words>29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601</cp:revision>
  <cp:lastPrinted>2022-02-14T05:59:14Z</cp:lastPrinted>
  <dcterms:created xsi:type="dcterms:W3CDTF">2021-12-21T01:04:53Z</dcterms:created>
  <dcterms:modified xsi:type="dcterms:W3CDTF">2022-12-08T02:57:51Z</dcterms:modified>
</cp:coreProperties>
</file>