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4"/>
  </p:notesMasterIdLst>
  <p:handoutMasterIdLst>
    <p:handoutMasterId r:id="rId15"/>
  </p:handoutMasterIdLst>
  <p:sldIdLst>
    <p:sldId id="614" r:id="rId2"/>
    <p:sldId id="258" r:id="rId3"/>
    <p:sldId id="259" r:id="rId4"/>
    <p:sldId id="607" r:id="rId5"/>
    <p:sldId id="629" r:id="rId6"/>
    <p:sldId id="625" r:id="rId7"/>
    <p:sldId id="627" r:id="rId8"/>
    <p:sldId id="628" r:id="rId9"/>
    <p:sldId id="618" r:id="rId10"/>
    <p:sldId id="615" r:id="rId11"/>
    <p:sldId id="621" r:id="rId12"/>
    <p:sldId id="624" r:id="rId1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 varScale="1">
        <p:scale>
          <a:sx n="111" d="100"/>
          <a:sy n="111" d="100"/>
        </p:scale>
        <p:origin x="6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9044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2022-12-19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S202</a:t>
            </a:r>
            <a:endParaRPr lang="ko-KR" altLang="en-US" dirty="0"/>
          </a:p>
        </p:txBody>
      </p:sp>
      <p:sp>
        <p:nvSpPr>
          <p:cNvPr id="3" name="&quot;허용 안 됨&quot; 기호 2">
            <a:extLst>
              <a:ext uri="{FF2B5EF4-FFF2-40B4-BE49-F238E27FC236}">
                <a16:creationId xmlns:a16="http://schemas.microsoft.com/office/drawing/2014/main" id="{71150BE1-6B5C-1750-73A3-25D64C876AFF}"/>
              </a:ext>
            </a:extLst>
          </p:cNvPr>
          <p:cNvSpPr/>
          <p:nvPr/>
        </p:nvSpPr>
        <p:spPr>
          <a:xfrm>
            <a:off x="9841012" y="2347597"/>
            <a:ext cx="1772204" cy="1690778"/>
          </a:xfrm>
          <a:prstGeom prst="noSmoking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EMG1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빗면 9">
            <a:extLst>
              <a:ext uri="{FF2B5EF4-FFF2-40B4-BE49-F238E27FC236}">
                <a16:creationId xmlns:a16="http://schemas.microsoft.com/office/drawing/2014/main" id="{8A720798-24E9-449D-3026-B2F852A7056C}"/>
              </a:ext>
            </a:extLst>
          </p:cNvPr>
          <p:cNvSpPr/>
          <p:nvPr/>
        </p:nvSpPr>
        <p:spPr>
          <a:xfrm>
            <a:off x="8384543" y="2641405"/>
            <a:ext cx="1104181" cy="1245933"/>
          </a:xfrm>
          <a:prstGeom prst="bevel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RESET1</a:t>
            </a:r>
            <a:endParaRPr lang="ko-KR" altLang="en-US" dirty="0"/>
          </a:p>
        </p:txBody>
      </p:sp>
      <p:sp>
        <p:nvSpPr>
          <p:cNvPr id="11" name="원형: 비어 있음 10">
            <a:extLst>
              <a:ext uri="{FF2B5EF4-FFF2-40B4-BE49-F238E27FC236}">
                <a16:creationId xmlns:a16="http://schemas.microsoft.com/office/drawing/2014/main" id="{71F39176-5B54-BDCA-08DD-D38B0EA1599E}"/>
              </a:ext>
            </a:extLst>
          </p:cNvPr>
          <p:cNvSpPr/>
          <p:nvPr/>
        </p:nvSpPr>
        <p:spPr>
          <a:xfrm>
            <a:off x="6362398" y="2347597"/>
            <a:ext cx="1673524" cy="1690778"/>
          </a:xfrm>
          <a:prstGeom prst="donu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AUTO1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38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BB1D-8F33-F2F4-5E18-D4FAFA795448}"/>
              </a:ext>
            </a:extLst>
          </p:cNvPr>
          <p:cNvSpPr txBox="1"/>
          <p:nvPr/>
        </p:nvSpPr>
        <p:spPr>
          <a:xfrm>
            <a:off x="3985297" y="4008142"/>
            <a:ext cx="3917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</a:t>
            </a:r>
            <a:r>
              <a:rPr lang="ko-KR" altLang="en-US" dirty="0"/>
              <a:t>시스템 경로   →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/>
              <a:t>이름지정</a:t>
            </a:r>
            <a:r>
              <a:rPr lang="en-US" altLang="ko-KR" dirty="0"/>
              <a:t>]   	        </a:t>
            </a:r>
            <a:r>
              <a:rPr lang="ko-KR" altLang="en-US" dirty="0"/>
              <a:t>→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CA628-F50A-2352-F68D-0EA3A5DEBE9B}"/>
              </a:ext>
            </a:extLst>
          </p:cNvPr>
          <p:cNvSpPr txBox="1"/>
          <p:nvPr/>
        </p:nvSpPr>
        <p:spPr>
          <a:xfrm>
            <a:off x="730469" y="2904181"/>
            <a:ext cx="96762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Loading </a:t>
            </a:r>
            <a:r>
              <a:rPr lang="ko-KR" altLang="en-US" dirty="0"/>
              <a:t>도형 </a:t>
            </a:r>
            <a:r>
              <a:rPr lang="en-US" altLang="ko-KR" dirty="0"/>
              <a:t>: </a:t>
            </a:r>
            <a:r>
              <a:rPr lang="ko-KR" altLang="en-US" dirty="0"/>
              <a:t>모서리가 접힌 사각형  사용</a:t>
            </a:r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46780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7EE7A1-7B14-06A7-414F-ACB9F85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315E1109-CE1F-AED5-1B4F-B96C02A1EF9A}"/>
              </a:ext>
            </a:extLst>
          </p:cNvPr>
          <p:cNvSpPr/>
          <p:nvPr/>
        </p:nvSpPr>
        <p:spPr>
          <a:xfrm>
            <a:off x="6846575" y="3930359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Lib/Cylinder/Double</a:t>
            </a:r>
          </a:p>
          <a:p>
            <a:pPr algn="ctr"/>
            <a:r>
              <a:rPr lang="en-US" altLang="ko-KR" sz="1600" dirty="0"/>
              <a:t>[Pin]</a:t>
            </a:r>
            <a:endParaRPr lang="ko-KR" altLang="en-US" sz="1600" dirty="0"/>
          </a:p>
        </p:txBody>
      </p: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03FFF656-9483-33FC-B597-3A02BDD38418}"/>
              </a:ext>
            </a:extLst>
          </p:cNvPr>
          <p:cNvSpPr/>
          <p:nvPr/>
        </p:nvSpPr>
        <p:spPr>
          <a:xfrm>
            <a:off x="6846575" y="5237597"/>
            <a:ext cx="2265308" cy="927391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Lib/Robot/Weld</a:t>
            </a:r>
          </a:p>
          <a:p>
            <a:pPr algn="ctr"/>
            <a:r>
              <a:rPr lang="en-US" altLang="ko-KR" sz="1600" dirty="0"/>
              <a:t>[Rbt1]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96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7635A7D-094A-7E28-E7A6-0073FF8BBEC2}"/>
              </a:ext>
            </a:extLst>
          </p:cNvPr>
          <p:cNvSpPr/>
          <p:nvPr/>
        </p:nvSpPr>
        <p:spPr>
          <a:xfrm>
            <a:off x="6326175" y="29933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A26142C6-04FA-DB58-2BDA-17C170B1E215}"/>
              </a:ext>
            </a:extLst>
          </p:cNvPr>
          <p:cNvCxnSpPr>
            <a:stCxn id="56" idx="3"/>
            <a:endCxn id="3" idx="1"/>
          </p:cNvCxnSpPr>
          <p:nvPr/>
        </p:nvCxnSpPr>
        <p:spPr>
          <a:xfrm>
            <a:off x="4470400" y="3155661"/>
            <a:ext cx="1855775" cy="37093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R2~R5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55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$+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/>
                  <a:t>Pin $-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Lib/Pin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29914</TotalTime>
  <Words>329</Words>
  <Application>Microsoft Office PowerPoint</Application>
  <PresentationFormat>와이드스크린</PresentationFormat>
  <Paragraphs>109</Paragraphs>
  <Slides>12</Slides>
  <Notes>1</Notes>
  <HiddenSlides>11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굴림</vt:lpstr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F</vt:lpstr>
      <vt:lpstr>F1</vt:lpstr>
      <vt:lpstr>F2</vt:lpstr>
      <vt:lpstr>T1</vt:lpstr>
      <vt:lpstr>S2</vt:lpstr>
      <vt:lpstr>OrFlow</vt:lpstr>
      <vt:lpstr>$SystemA</vt:lpstr>
      <vt:lpstr>S201</vt:lpstr>
      <vt:lpstr>S202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689</cp:revision>
  <cp:lastPrinted>2022-02-14T05:59:14Z</cp:lastPrinted>
  <dcterms:created xsi:type="dcterms:W3CDTF">2021-12-21T01:04:53Z</dcterms:created>
  <dcterms:modified xsi:type="dcterms:W3CDTF">2022-12-19T14:36:54Z</dcterms:modified>
</cp:coreProperties>
</file>