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6" r:id="rId3"/>
    <p:sldId id="627" r:id="rId4"/>
    <p:sldId id="628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1" d="100"/>
          <a:sy n="9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563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25652</TotalTime>
  <Words>92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597</cp:revision>
  <cp:lastPrinted>2022-02-14T05:59:14Z</cp:lastPrinted>
  <dcterms:created xsi:type="dcterms:W3CDTF">2021-12-21T01:04:53Z</dcterms:created>
  <dcterms:modified xsi:type="dcterms:W3CDTF">2022-12-08T04:43:20Z</dcterms:modified>
</cp:coreProperties>
</file>