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handoutMasterIdLst>
    <p:handoutMasterId r:id="rId6"/>
  </p:handoutMasterIdLst>
  <p:sldIdLst>
    <p:sldId id="256" r:id="rId2"/>
    <p:sldId id="621" r:id="rId3"/>
    <p:sldId id="620" r:id="rId4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1" autoAdjust="0"/>
    <p:restoredTop sz="87371" autoAdjust="0"/>
  </p:normalViewPr>
  <p:slideViewPr>
    <p:cSldViewPr snapToGrid="0">
      <p:cViewPr varScale="1">
        <p:scale>
          <a:sx n="91" d="100"/>
          <a:sy n="91" d="100"/>
        </p:scale>
        <p:origin x="72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2" d="100"/>
          <a:sy n="112" d="100"/>
        </p:scale>
        <p:origin x="788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05125BC-BF9B-48EB-9A63-D0029122E1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E24C78-9FB8-DBF5-EE9C-EB33BC93F0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503887-5801-43A0-AEF9-041E8DDC2558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E893D7-78AF-0933-A349-719C9DBAC0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F1E56F-1986-539B-7E0B-899ABF1FE8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55BA9-7DFA-461B-8A5D-AEAD44AD83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1740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36A0E-57B1-4D4C-BD9B-2F72B5943464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8587B-688C-4F1D-9D92-1BF3667CE9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3832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8214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0119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08009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82829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4963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407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471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9829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308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146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0293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742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311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DEA6EBF0-8E22-42A7-9BEA-2AC7066E6498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571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EA6EBF0-8E22-42A7-9BEA-2AC7066E6498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47683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6" r:id="rId2"/>
    <p:sldLayoutId id="2147483662" r:id="rId3"/>
    <p:sldLayoutId id="2147483663" r:id="rId4"/>
    <p:sldLayoutId id="2147483664" r:id="rId5"/>
    <p:sldLayoutId id="2147483665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1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FD826C-604B-8DE4-94EF-1D510B4C68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Unit Test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3491AC5-22D2-8828-7E61-C8271E62BB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6904592" cy="699539"/>
          </a:xfrm>
        </p:spPr>
        <p:txBody>
          <a:bodyPr>
            <a:normAutofit/>
          </a:bodyPr>
          <a:lstStyle/>
          <a:p>
            <a:r>
              <a:rPr lang="ko-KR" altLang="en-US" dirty="0"/>
              <a:t>외부 시스템 </a:t>
            </a:r>
            <a:r>
              <a:rPr lang="en-US" altLang="ko-KR" dirty="0"/>
              <a:t>Call </a:t>
            </a:r>
            <a:r>
              <a:rPr lang="ko-KR" altLang="en-US" dirty="0"/>
              <a:t>경우에는 시스템을 </a:t>
            </a:r>
            <a:r>
              <a:rPr lang="en-US" altLang="ko-KR" dirty="0"/>
              <a:t>Loading </a:t>
            </a:r>
            <a:r>
              <a:rPr lang="ko-KR" altLang="en-US" dirty="0"/>
              <a:t>해야 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9000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B50949-254E-820C-BEAD-92AF490FC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S101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A31915F-3076-7B41-1E21-D55036EB9A86}"/>
              </a:ext>
            </a:extLst>
          </p:cNvPr>
          <p:cNvSpPr/>
          <p:nvPr/>
        </p:nvSpPr>
        <p:spPr>
          <a:xfrm>
            <a:off x="1457325" y="2781300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R1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1ACB653-69B0-1FF6-A8CF-0DAD51ECD5C9}"/>
              </a:ext>
            </a:extLst>
          </p:cNvPr>
          <p:cNvSpPr/>
          <p:nvPr/>
        </p:nvSpPr>
        <p:spPr>
          <a:xfrm>
            <a:off x="3362324" y="2781300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R2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BD66D9F-77D0-2B21-E56B-A398896B95C7}"/>
              </a:ext>
            </a:extLst>
          </p:cNvPr>
          <p:cNvSpPr/>
          <p:nvPr/>
        </p:nvSpPr>
        <p:spPr>
          <a:xfrm>
            <a:off x="3362323" y="4144962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R3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A09CCDC-E45F-7790-1769-ABADB3EB8AA2}"/>
              </a:ext>
            </a:extLst>
          </p:cNvPr>
          <p:cNvSpPr/>
          <p:nvPr/>
        </p:nvSpPr>
        <p:spPr>
          <a:xfrm>
            <a:off x="5267323" y="2781300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R5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920CC6F-9DD9-3CCD-7475-1B8780A32E37}"/>
              </a:ext>
            </a:extLst>
          </p:cNvPr>
          <p:cNvSpPr/>
          <p:nvPr/>
        </p:nvSpPr>
        <p:spPr>
          <a:xfrm>
            <a:off x="3362322" y="5410200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R4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0452AC0-0510-A569-E7EE-997760C1AB10}"/>
              </a:ext>
            </a:extLst>
          </p:cNvPr>
          <p:cNvSpPr/>
          <p:nvPr/>
        </p:nvSpPr>
        <p:spPr>
          <a:xfrm>
            <a:off x="5267322" y="4144962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R6</a:t>
            </a:r>
            <a:endParaRPr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66EB772-C9D7-DFFA-0675-BA586FE44C63}"/>
              </a:ext>
            </a:extLst>
          </p:cNvPr>
          <p:cNvCxnSpPr>
            <a:stCxn id="7" idx="2"/>
            <a:endCxn id="9" idx="0"/>
          </p:cNvCxnSpPr>
          <p:nvPr/>
        </p:nvCxnSpPr>
        <p:spPr>
          <a:xfrm flipH="1">
            <a:off x="5614985" y="3657600"/>
            <a:ext cx="1" cy="48736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509C42A3-844F-3430-A413-C8899E63F0A7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3709986" y="3657600"/>
            <a:ext cx="1" cy="48736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7401A9B3-FA95-A08E-5929-CF80FE872F2F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flipH="1">
            <a:off x="3709985" y="5021262"/>
            <a:ext cx="1" cy="38893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01A1F5B9-5A20-F929-E463-7F3D587F4CE2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152650" y="3219450"/>
            <a:ext cx="120967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8FAA0A7E-EBCF-3A78-029F-10620FDC7700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4057649" y="3219450"/>
            <a:ext cx="120967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E3FAA85-A9A1-04BF-636A-57F3FCF556EF}"/>
              </a:ext>
            </a:extLst>
          </p:cNvPr>
          <p:cNvSpPr txBox="1"/>
          <p:nvPr/>
        </p:nvSpPr>
        <p:spPr>
          <a:xfrm>
            <a:off x="254547" y="4754066"/>
            <a:ext cx="29386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동시행위그룹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방법</a:t>
            </a:r>
            <a:r>
              <a:rPr lang="en-US" altLang="ko-KR" dirty="0"/>
              <a:t>: </a:t>
            </a:r>
            <a:r>
              <a:rPr lang="ko-KR" altLang="en-US" dirty="0"/>
              <a:t>무방향라인으로 연결</a:t>
            </a:r>
          </a:p>
        </p:txBody>
      </p:sp>
    </p:spTree>
    <p:extLst>
      <p:ext uri="{BB962C8B-B14F-4D97-AF65-F5344CB8AC3E}">
        <p14:creationId xmlns:p14="http://schemas.microsoft.com/office/powerpoint/2010/main" val="2071418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S102</a:t>
            </a:r>
            <a:endParaRPr lang="ko-KR" altLang="en-US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28F1E749-B7AF-5D5F-B20D-DFE5E966619C}"/>
              </a:ext>
            </a:extLst>
          </p:cNvPr>
          <p:cNvGrpSpPr/>
          <p:nvPr/>
        </p:nvGrpSpPr>
        <p:grpSpPr>
          <a:xfrm>
            <a:off x="1118260" y="2419498"/>
            <a:ext cx="4313815" cy="2743200"/>
            <a:chOff x="1393474" y="3016398"/>
            <a:chExt cx="4313815" cy="2743200"/>
          </a:xfrm>
        </p:grpSpPr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2D890ED7-C516-89CA-9C90-1843AD20DD18}"/>
                </a:ext>
              </a:extLst>
            </p:cNvPr>
            <p:cNvGrpSpPr/>
            <p:nvPr/>
          </p:nvGrpSpPr>
          <p:grpSpPr>
            <a:xfrm>
              <a:off x="1393474" y="3016398"/>
              <a:ext cx="4313815" cy="2743200"/>
              <a:chOff x="1393474" y="3016398"/>
              <a:chExt cx="4313815" cy="2743200"/>
            </a:xfrm>
          </p:grpSpPr>
          <p:grpSp>
            <p:nvGrpSpPr>
              <p:cNvPr id="6" name="그룹 5">
                <a:extLst>
                  <a:ext uri="{FF2B5EF4-FFF2-40B4-BE49-F238E27FC236}">
                    <a16:creationId xmlns:a16="http://schemas.microsoft.com/office/drawing/2014/main" id="{38FAFB92-6594-BE15-75B9-9A824E260EB2}"/>
                  </a:ext>
                </a:extLst>
              </p:cNvPr>
              <p:cNvGrpSpPr/>
              <p:nvPr/>
            </p:nvGrpSpPr>
            <p:grpSpPr>
              <a:xfrm>
                <a:off x="1393474" y="3016398"/>
                <a:ext cx="4313815" cy="2743200"/>
                <a:chOff x="1291312" y="2500236"/>
                <a:chExt cx="9336108" cy="3590925"/>
              </a:xfrm>
            </p:grpSpPr>
            <p:grpSp>
              <p:nvGrpSpPr>
                <p:cNvPr id="13" name="그룹 12">
                  <a:extLst>
                    <a:ext uri="{FF2B5EF4-FFF2-40B4-BE49-F238E27FC236}">
                      <a16:creationId xmlns:a16="http://schemas.microsoft.com/office/drawing/2014/main" id="{68273779-0907-B61E-CB28-7C3235EA2C81}"/>
                    </a:ext>
                  </a:extLst>
                </p:cNvPr>
                <p:cNvGrpSpPr/>
                <p:nvPr/>
              </p:nvGrpSpPr>
              <p:grpSpPr>
                <a:xfrm>
                  <a:off x="1291312" y="2500236"/>
                  <a:ext cx="9336108" cy="3590925"/>
                  <a:chOff x="1291312" y="2500236"/>
                  <a:chExt cx="9336108" cy="3590925"/>
                </a:xfrm>
              </p:grpSpPr>
              <p:sp>
                <p:nvSpPr>
                  <p:cNvPr id="29" name="직사각형 28">
                    <a:extLst>
                      <a:ext uri="{FF2B5EF4-FFF2-40B4-BE49-F238E27FC236}">
                        <a16:creationId xmlns:a16="http://schemas.microsoft.com/office/drawing/2014/main" id="{42C05E87-EB35-E538-CC97-7625C2644ADD}"/>
                      </a:ext>
                    </a:extLst>
                  </p:cNvPr>
                  <p:cNvSpPr/>
                  <p:nvPr/>
                </p:nvSpPr>
                <p:spPr>
                  <a:xfrm>
                    <a:off x="1291312" y="2500236"/>
                    <a:ext cx="9336108" cy="3590925"/>
                  </a:xfrm>
                  <a:prstGeom prst="rect">
                    <a:avLst/>
                  </a:prstGeom>
                  <a:solidFill>
                    <a:schemeClr val="accent4">
                      <a:alpha val="50000"/>
                    </a:schemeClr>
                  </a:solidFill>
                  <a:ln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pPr algn="ctr"/>
                    <a:r>
                      <a:rPr lang="en-US" altLang="ko-KR" sz="1100" dirty="0">
                        <a:solidFill>
                          <a:schemeClr val="tx1"/>
                        </a:solidFill>
                      </a:rPr>
                      <a:t>R1</a:t>
                    </a:r>
                    <a:endParaRPr lang="ko-KR" altLang="en-US" sz="600" dirty="0">
                      <a:solidFill>
                        <a:schemeClr val="tx1"/>
                      </a:solidFill>
                    </a:endParaRPr>
                  </a:p>
                </p:txBody>
              </p:sp>
              <p:grpSp>
                <p:nvGrpSpPr>
                  <p:cNvPr id="31" name="그룹 30">
                    <a:extLst>
                      <a:ext uri="{FF2B5EF4-FFF2-40B4-BE49-F238E27FC236}">
                        <a16:creationId xmlns:a16="http://schemas.microsoft.com/office/drawing/2014/main" id="{BADDBE08-ABD4-230C-B560-729A8A147A38}"/>
                      </a:ext>
                    </a:extLst>
                  </p:cNvPr>
                  <p:cNvGrpSpPr/>
                  <p:nvPr/>
                </p:nvGrpSpPr>
                <p:grpSpPr>
                  <a:xfrm>
                    <a:off x="2115278" y="2903389"/>
                    <a:ext cx="7822837" cy="2657055"/>
                    <a:chOff x="2115278" y="2903389"/>
                    <a:chExt cx="7822837" cy="2657055"/>
                  </a:xfrm>
                </p:grpSpPr>
                <p:sp>
                  <p:nvSpPr>
                    <p:cNvPr id="36" name="타원 35">
                      <a:extLst>
                        <a:ext uri="{FF2B5EF4-FFF2-40B4-BE49-F238E27FC236}">
                          <a16:creationId xmlns:a16="http://schemas.microsoft.com/office/drawing/2014/main" id="{754D0C0D-93B9-1942-CAD1-61DF85B607A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15278" y="4301646"/>
                      <a:ext cx="2424718" cy="839199"/>
                    </a:xfrm>
                    <a:prstGeom prst="ellipse">
                      <a:avLst/>
                    </a:prstGeom>
                    <a:ln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sz="1000" dirty="0"/>
                        <a:t>SysA</a:t>
                      </a:r>
                    </a:p>
                    <a:p>
                      <a:pPr algn="ctr"/>
                      <a:r>
                        <a:rPr lang="en-US" altLang="ko-KR" sz="1000" dirty="0"/>
                        <a:t>$Func2</a:t>
                      </a:r>
                      <a:endParaRPr lang="ko-KR" altLang="en-US" sz="1000" dirty="0"/>
                    </a:p>
                  </p:txBody>
                </p:sp>
                <p:sp>
                  <p:nvSpPr>
                    <p:cNvPr id="37" name="타원 36">
                      <a:extLst>
                        <a:ext uri="{FF2B5EF4-FFF2-40B4-BE49-F238E27FC236}">
                          <a16:creationId xmlns:a16="http://schemas.microsoft.com/office/drawing/2014/main" id="{3D11B9FE-E621-4D6E-3D63-CDAC8934FEE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19279" y="2903389"/>
                      <a:ext cx="2777936" cy="798818"/>
                    </a:xfrm>
                    <a:prstGeom prst="ellipse">
                      <a:avLst/>
                    </a:prstGeom>
                    <a:ln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sz="900" dirty="0"/>
                        <a:t>SysA</a:t>
                      </a:r>
                    </a:p>
                    <a:p>
                      <a:pPr algn="ctr"/>
                      <a:r>
                        <a:rPr lang="en-US" altLang="ko-KR" sz="900" dirty="0"/>
                        <a:t>$Func1</a:t>
                      </a:r>
                      <a:endParaRPr lang="ko-KR" altLang="en-US" sz="900" dirty="0"/>
                    </a:p>
                  </p:txBody>
                </p:sp>
                <p:sp>
                  <p:nvSpPr>
                    <p:cNvPr id="7" name="타원 6">
                      <a:extLst>
                        <a:ext uri="{FF2B5EF4-FFF2-40B4-BE49-F238E27FC236}">
                          <a16:creationId xmlns:a16="http://schemas.microsoft.com/office/drawing/2014/main" id="{6C9C7DED-2AAA-3CE9-E3D6-74EE5BBF72C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13397" y="4721245"/>
                      <a:ext cx="2424718" cy="839199"/>
                    </a:xfrm>
                    <a:prstGeom prst="ellipse">
                      <a:avLst/>
                    </a:prstGeom>
                    <a:ln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sz="1000" dirty="0"/>
                        <a:t>SysB</a:t>
                      </a:r>
                    </a:p>
                    <a:p>
                      <a:pPr algn="ctr"/>
                      <a:r>
                        <a:rPr lang="en-US" altLang="ko-KR" sz="1000" dirty="0"/>
                        <a:t>$Func2</a:t>
                      </a:r>
                      <a:endParaRPr lang="ko-KR" altLang="en-US" sz="1000" dirty="0"/>
                    </a:p>
                  </p:txBody>
                </p:sp>
              </p:grpSp>
            </p:grpSp>
            <p:sp>
              <p:nvSpPr>
                <p:cNvPr id="23" name="타원 22">
                  <a:extLst>
                    <a:ext uri="{FF2B5EF4-FFF2-40B4-BE49-F238E27FC236}">
                      <a16:creationId xmlns:a16="http://schemas.microsoft.com/office/drawing/2014/main" id="{2A59823F-60D6-767B-7621-A1E673C5E6F1}"/>
                    </a:ext>
                  </a:extLst>
                </p:cNvPr>
                <p:cNvSpPr/>
                <p:nvPr/>
              </p:nvSpPr>
              <p:spPr>
                <a:xfrm>
                  <a:off x="7040526" y="2883199"/>
                  <a:ext cx="2424718" cy="83919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0" dirty="0"/>
                    <a:t>SysB</a:t>
                  </a:r>
                </a:p>
                <a:p>
                  <a:pPr algn="ctr"/>
                  <a:r>
                    <a:rPr lang="en-US" altLang="ko-KR" sz="1000" dirty="0"/>
                    <a:t>$Func1</a:t>
                  </a:r>
                  <a:endParaRPr lang="ko-KR" altLang="en-US" sz="1000" dirty="0"/>
                </a:p>
              </p:txBody>
            </p:sp>
          </p:grpSp>
          <p:cxnSp>
            <p:nvCxnSpPr>
              <p:cNvPr id="84" name="직선 화살표 연결선 83">
                <a:extLst>
                  <a:ext uri="{FF2B5EF4-FFF2-40B4-BE49-F238E27FC236}">
                    <a16:creationId xmlns:a16="http://schemas.microsoft.com/office/drawing/2014/main" id="{708FC434-C24E-8760-3603-8866FDA68F02}"/>
                  </a:ext>
                </a:extLst>
              </p:cNvPr>
              <p:cNvCxnSpPr>
                <a:cxnSpLocks/>
                <a:stCxn id="37" idx="6"/>
                <a:endCxn id="23" idx="2"/>
              </p:cNvCxnSpPr>
              <p:nvPr/>
            </p:nvCxnSpPr>
            <p:spPr>
              <a:xfrm>
                <a:off x="3152018" y="3629496"/>
                <a:ext cx="89792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B2903C9A-7E9D-7B92-E96B-7F51C8E29520}"/>
                </a:ext>
              </a:extLst>
            </p:cNvPr>
            <p:cNvCxnSpPr>
              <a:stCxn id="37" idx="4"/>
              <a:endCxn id="36" idx="0"/>
            </p:cNvCxnSpPr>
            <p:nvPr/>
          </p:nvCxnSpPr>
          <p:spPr>
            <a:xfrm flipH="1">
              <a:off x="2334372" y="3934615"/>
              <a:ext cx="175864" cy="4579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203441F8-3A83-E33C-09A1-92C4A3952B0D}"/>
                </a:ext>
              </a:extLst>
            </p:cNvPr>
            <p:cNvCxnSpPr>
              <a:cxnSpLocks/>
              <a:stCxn id="23" idx="4"/>
              <a:endCxn id="7" idx="0"/>
            </p:cNvCxnSpPr>
            <p:nvPr/>
          </p:nvCxnSpPr>
          <p:spPr>
            <a:xfrm>
              <a:off x="4610118" y="3950039"/>
              <a:ext cx="218493" cy="7630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5663CEFB-5190-04DF-4BEF-63F50304E197}"/>
              </a:ext>
            </a:extLst>
          </p:cNvPr>
          <p:cNvSpPr txBox="1"/>
          <p:nvPr/>
        </p:nvSpPr>
        <p:spPr>
          <a:xfrm>
            <a:off x="1856451" y="4682482"/>
            <a:ext cx="29386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동시행위그룹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방법</a:t>
            </a:r>
            <a:r>
              <a:rPr lang="en-US" altLang="ko-KR" dirty="0"/>
              <a:t>: </a:t>
            </a:r>
            <a:r>
              <a:rPr lang="ko-KR" altLang="en-US" dirty="0"/>
              <a:t>무방향라인으로 연결</a:t>
            </a:r>
          </a:p>
        </p:txBody>
      </p:sp>
      <p:sp>
        <p:nvSpPr>
          <p:cNvPr id="10" name="사각형: 모서리가 접힌 도형 9">
            <a:extLst>
              <a:ext uri="{FF2B5EF4-FFF2-40B4-BE49-F238E27FC236}">
                <a16:creationId xmlns:a16="http://schemas.microsoft.com/office/drawing/2014/main" id="{351FA894-4B3E-384E-00D1-687EC2C226B1}"/>
              </a:ext>
            </a:extLst>
          </p:cNvPr>
          <p:cNvSpPr/>
          <p:nvPr/>
        </p:nvSpPr>
        <p:spPr>
          <a:xfrm>
            <a:off x="9212137" y="2081608"/>
            <a:ext cx="2009775" cy="1352550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Lib/test</a:t>
            </a:r>
          </a:p>
          <a:p>
            <a:pPr algn="ctr"/>
            <a:r>
              <a:rPr lang="en-US" altLang="ko-KR" dirty="0"/>
              <a:t>[SysA]</a:t>
            </a:r>
            <a:endParaRPr lang="ko-KR" altLang="en-US" dirty="0"/>
          </a:p>
        </p:txBody>
      </p:sp>
      <p:sp>
        <p:nvSpPr>
          <p:cNvPr id="11" name="사각형: 모서리가 접힌 도형 10">
            <a:extLst>
              <a:ext uri="{FF2B5EF4-FFF2-40B4-BE49-F238E27FC236}">
                <a16:creationId xmlns:a16="http://schemas.microsoft.com/office/drawing/2014/main" id="{6EAFC509-79C6-4897-8897-1C5D515D5BFF}"/>
              </a:ext>
            </a:extLst>
          </p:cNvPr>
          <p:cNvSpPr/>
          <p:nvPr/>
        </p:nvSpPr>
        <p:spPr>
          <a:xfrm>
            <a:off x="9212136" y="3910408"/>
            <a:ext cx="2009775" cy="1352550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Lib/test</a:t>
            </a:r>
          </a:p>
          <a:p>
            <a:pPr algn="ctr"/>
            <a:r>
              <a:rPr lang="en-US" altLang="ko-KR" dirty="0"/>
              <a:t>[SysB]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E6CD9CD-AC4A-F0AB-4305-34914C23ABF6}"/>
              </a:ext>
            </a:extLst>
          </p:cNvPr>
          <p:cNvSpPr/>
          <p:nvPr/>
        </p:nvSpPr>
        <p:spPr>
          <a:xfrm>
            <a:off x="7322371" y="3998577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R5</a:t>
            </a:r>
            <a:endParaRPr lang="ko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62F7D52F-D268-9A0C-320B-DEF11A6E0C77}"/>
              </a:ext>
            </a:extLst>
          </p:cNvPr>
          <p:cNvCxnSpPr>
            <a:cxnSpLocks/>
            <a:stCxn id="29" idx="3"/>
            <a:endCxn id="4" idx="1"/>
          </p:cNvCxnSpPr>
          <p:nvPr/>
        </p:nvCxnSpPr>
        <p:spPr>
          <a:xfrm>
            <a:off x="5432075" y="3791098"/>
            <a:ext cx="1890296" cy="64562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837B90E-C4ED-819F-C38F-E128DF96B7D6}"/>
              </a:ext>
            </a:extLst>
          </p:cNvPr>
          <p:cNvSpPr/>
          <p:nvPr/>
        </p:nvSpPr>
        <p:spPr>
          <a:xfrm>
            <a:off x="101291" y="2176818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R4</a:t>
            </a:r>
            <a:endParaRPr lang="ko-KR" altLang="en-US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5C1AF2EB-179E-F162-0683-D91EBEC30ABE}"/>
              </a:ext>
            </a:extLst>
          </p:cNvPr>
          <p:cNvCxnSpPr>
            <a:cxnSpLocks/>
            <a:stCxn id="18" idx="2"/>
            <a:endCxn id="29" idx="1"/>
          </p:cNvCxnSpPr>
          <p:nvPr/>
        </p:nvCxnSpPr>
        <p:spPr>
          <a:xfrm>
            <a:off x="448954" y="3053118"/>
            <a:ext cx="669306" cy="73798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07EAE67E-2412-BEB9-4EFE-5696187DDD23}"/>
              </a:ext>
            </a:extLst>
          </p:cNvPr>
          <p:cNvCxnSpPr>
            <a:cxnSpLocks/>
            <a:stCxn id="21" idx="3"/>
            <a:endCxn id="29" idx="1"/>
          </p:cNvCxnSpPr>
          <p:nvPr/>
        </p:nvCxnSpPr>
        <p:spPr>
          <a:xfrm flipV="1">
            <a:off x="923213" y="3791098"/>
            <a:ext cx="195047" cy="2424929"/>
          </a:xfrm>
          <a:prstGeom prst="straightConnector1">
            <a:avLst/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CCE92EA-5953-C011-EB38-78447225FE6F}"/>
              </a:ext>
            </a:extLst>
          </p:cNvPr>
          <p:cNvSpPr/>
          <p:nvPr/>
        </p:nvSpPr>
        <p:spPr>
          <a:xfrm>
            <a:off x="227888" y="5777877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76125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명언">
  <a:themeElements>
    <a:clrScheme name="명언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명언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명언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25667</TotalTime>
  <Words>57</Words>
  <Application>Microsoft Office PowerPoint</Application>
  <PresentationFormat>와이드스크린</PresentationFormat>
  <Paragraphs>32</Paragraphs>
  <Slides>3</Slides>
  <Notes>0</Notes>
  <HiddenSlides>1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맑은 고딕</vt:lpstr>
      <vt:lpstr>Century Gothic</vt:lpstr>
      <vt:lpstr>Wingdings 2</vt:lpstr>
      <vt:lpstr>명언</vt:lpstr>
      <vt:lpstr>Unit Test</vt:lpstr>
      <vt:lpstr>S101</vt:lpstr>
      <vt:lpstr>S102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 승훈</dc:creator>
  <cp:lastModifiedBy>안 승훈</cp:lastModifiedBy>
  <cp:revision>613</cp:revision>
  <cp:lastPrinted>2022-02-14T05:59:14Z</cp:lastPrinted>
  <dcterms:created xsi:type="dcterms:W3CDTF">2021-12-21T01:04:53Z</dcterms:created>
  <dcterms:modified xsi:type="dcterms:W3CDTF">2022-12-12T05:12:55Z</dcterms:modified>
</cp:coreProperties>
</file>