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27" r:id="rId2"/>
    <p:sldId id="630" r:id="rId3"/>
    <p:sldId id="631" r:id="rId4"/>
    <p:sldId id="632" r:id="rId5"/>
    <p:sldId id="628" r:id="rId6"/>
    <p:sldId id="629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173" autoAdjust="0"/>
  </p:normalViewPr>
  <p:slideViewPr>
    <p:cSldViewPr snapToGrid="0">
      <p:cViewPr varScale="1">
        <p:scale>
          <a:sx n="134" d="100"/>
          <a:sy n="134" d="100"/>
        </p:scale>
        <p:origin x="36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AA44-CC41-A1E1-A08D-03D38A38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F669E-1E7C-B09C-C899-1DA48CB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6F4DB-7F7F-21EB-D927-00504AE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51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2CBE82-9F63-BC40-86AE-35CE5321FB14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F195209-2A24-D8BC-B4F1-6FD08CF1D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7931"/>
              </p:ext>
            </p:extLst>
          </p:nvPr>
        </p:nvGraphicFramePr>
        <p:xfrm>
          <a:off x="127000" y="634999"/>
          <a:ext cx="11938001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1997486250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732689283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335244812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2699626865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622626760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533706582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979549504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601055268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21848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Floor.CLEAR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980937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54299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Floor.RUN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28199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SIDE_LH.CLEAR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5669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92102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SIDE_LH.RUN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1028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SIDE_RH.CLEAR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732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933859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SIDE_RH.RUN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301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8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4C872-A14C-04B4-E482-FB4485810955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D2B60D-D5B3-9DFA-FE02-0CD76BE6C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72836"/>
              </p:ext>
            </p:extLst>
          </p:nvPr>
        </p:nvGraphicFramePr>
        <p:xfrm>
          <a:off x="127000" y="634999"/>
          <a:ext cx="11938001" cy="553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2202300255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264857187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912528645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2184447125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98199796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546215860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259418841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75223513"/>
                    </a:ext>
                  </a:extLst>
                </a:gridCol>
              </a:tblGrid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723856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55332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13193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9542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정지푸쉬버튼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PausePushBtn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12455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해지푸쉬버튼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ClearPushBtn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008531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비상푸쉬버튼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EmergencyBtn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39284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%MX1006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605196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%MX1007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941702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대기모드램프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IdleModeLamp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%MX1008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86508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이상모드램프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ErrorLamp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%MX1009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38895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원위치중램프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OriginStateLamp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883253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준비모드램프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ReadyStateLamp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918107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17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9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770C6-5920-3919-ADCA-F1A86526A4E6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0FA27A3-2CEF-33F9-0C7D-D91D5BC8F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31058"/>
              </p:ext>
            </p:extLst>
          </p:nvPr>
        </p:nvGraphicFramePr>
        <p:xfrm>
          <a:off x="127000" y="635000"/>
          <a:ext cx="11938001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3177726504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765224703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863927750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778163634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16298305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052385086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007259187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51439140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0661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61127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66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15479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180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2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RUN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221638" y="3390068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>
            <a:off x="1336071" y="3654692"/>
            <a:ext cx="628185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745A0EE6-478A-5A97-7D63-105D4FA5FD25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B16DE80-FA77-22BF-961A-96211E75D0D4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12700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539AECF-4F20-2808-BCA2-DEA0F83099A4}"/>
              </a:ext>
            </a:extLst>
          </p:cNvPr>
          <p:cNvCxnSpPr>
            <a:cxnSpLocks/>
            <a:stCxn id="52" idx="0"/>
            <a:endCxn id="46" idx="0"/>
          </p:cNvCxnSpPr>
          <p:nvPr/>
        </p:nvCxnSpPr>
        <p:spPr>
          <a:xfrm rot="16200000" flipH="1">
            <a:off x="4998951" y="2606673"/>
            <a:ext cx="273759" cy="1475428"/>
          </a:xfrm>
          <a:prstGeom prst="bentConnector3">
            <a:avLst>
              <a:gd name="adj1" fmla="val -83504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81BC26-E858-FC44-F785-D4FB650AA550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84FCFF-2E63-6FDB-BF44-E86B72956AAB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567FEDA-1192-6C36-DDFA-C2AA75C5BECE}"/>
              </a:ext>
            </a:extLst>
          </p:cNvPr>
          <p:cNvCxnSpPr>
            <a:cxnSpLocks/>
            <a:stCxn id="40" idx="0"/>
            <a:endCxn id="116" idx="2"/>
          </p:cNvCxnSpPr>
          <p:nvPr/>
        </p:nvCxnSpPr>
        <p:spPr>
          <a:xfrm rot="16200000" flipV="1">
            <a:off x="4977404" y="1101688"/>
            <a:ext cx="393252" cy="698227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198009E-287F-0E49-1D37-4EC3FDAE237C}"/>
              </a:ext>
            </a:extLst>
          </p:cNvPr>
          <p:cNvCxnSpPr>
            <a:cxnSpLocks/>
            <a:stCxn id="44" idx="1"/>
            <a:endCxn id="115" idx="1"/>
          </p:cNvCxnSpPr>
          <p:nvPr/>
        </p:nvCxnSpPr>
        <p:spPr>
          <a:xfrm rot="10800000" flipV="1">
            <a:off x="4333190" y="5291734"/>
            <a:ext cx="12700" cy="896982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4B3133A-7DBA-9F9B-5C6D-008B2BBBBA89}"/>
              </a:ext>
            </a:extLst>
          </p:cNvPr>
          <p:cNvCxnSpPr>
            <a:cxnSpLocks/>
            <a:stCxn id="44" idx="2"/>
            <a:endCxn id="115" idx="0"/>
          </p:cNvCxnSpPr>
          <p:nvPr/>
        </p:nvCxnSpPr>
        <p:spPr>
          <a:xfrm rot="5400000">
            <a:off x="4978103" y="5481332"/>
            <a:ext cx="387699" cy="69407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739151F-8C13-6133-FDEB-AE545964F2E3}"/>
              </a:ext>
            </a:extLst>
          </p:cNvPr>
          <p:cNvCxnSpPr>
            <a:cxnSpLocks/>
            <a:stCxn id="40" idx="1"/>
            <a:endCxn id="116" idx="1"/>
          </p:cNvCxnSpPr>
          <p:nvPr/>
        </p:nvCxnSpPr>
        <p:spPr>
          <a:xfrm rot="10800000">
            <a:off x="4333190" y="1087679"/>
            <a:ext cx="4156" cy="907143"/>
          </a:xfrm>
          <a:prstGeom prst="bentConnector3">
            <a:avLst>
              <a:gd name="adj1" fmla="val 560048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29CFC9-617E-60D2-0065-52B5F125BDD9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9" y="3568457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1621885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2731627" y="3580187"/>
            <a:ext cx="3114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>
            <a:off x="3568858" y="6069343"/>
            <a:ext cx="1238873" cy="48000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2530362" y="1821772"/>
            <a:ext cx="1306552" cy="221027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4807731" y="5808762"/>
            <a:ext cx="2215997" cy="50058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5845927" y="3906062"/>
            <a:ext cx="275864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2F6EC22-BAF1-0FA1-310B-96EA011616C4}"/>
              </a:ext>
            </a:extLst>
          </p:cNvPr>
          <p:cNvCxnSpPr>
            <a:cxnSpLocks/>
            <a:stCxn id="51" idx="1"/>
            <a:endCxn id="39" idx="2"/>
          </p:cNvCxnSpPr>
          <p:nvPr/>
        </p:nvCxnSpPr>
        <p:spPr>
          <a:xfrm rot="10800000">
            <a:off x="2078500" y="2273635"/>
            <a:ext cx="1490359" cy="4035710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159A677B-C2A9-1759-78E0-6C65F0BF0962}"/>
              </a:ext>
            </a:extLst>
          </p:cNvPr>
          <p:cNvSpPr/>
          <p:nvPr/>
        </p:nvSpPr>
        <p:spPr>
          <a:xfrm flipH="1">
            <a:off x="61305" y="580876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100" dirty="0">
              <a:ea typeface="현대하모니 M" panose="02020603020101020101"/>
            </a:endParaRP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 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 </a:t>
            </a:r>
            <a:r>
              <a:rPr lang="en-US" altLang="ko-KR" sz="1100" dirty="0">
                <a:ea typeface="현대하모니 M" panose="02020603020101020101"/>
              </a:rPr>
              <a:t>~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 </a:t>
            </a:r>
          </a:p>
          <a:p>
            <a:pPr algn="ctr"/>
            <a:r>
              <a:rPr lang="en-US" altLang="ko-KR" sz="1100">
                <a:solidFill>
                  <a:prstClr val="white"/>
                </a:solidFill>
                <a:latin typeface="맑은 고딕"/>
              </a:rPr>
              <a:t>UNLOAD</a:t>
            </a:r>
            <a:r>
              <a:rPr lang="en-US" altLang="ko-KR" sz="1100"/>
              <a:t> 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92B930-FD0E-D815-FDB1-C1FEA5FADD94}"/>
              </a:ext>
            </a:extLst>
          </p:cNvPr>
          <p:cNvSpPr/>
          <p:nvPr/>
        </p:nvSpPr>
        <p:spPr>
          <a:xfrm>
            <a:off x="10369123" y="4831137"/>
            <a:ext cx="138072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589049C-8320-88E7-5874-2F2D1FE1B54F}"/>
              </a:ext>
            </a:extLst>
          </p:cNvPr>
          <p:cNvCxnSpPr>
            <a:cxnSpLocks/>
            <a:stCxn id="41" idx="0"/>
            <a:endCxn id="73" idx="2"/>
          </p:cNvCxnSpPr>
          <p:nvPr/>
        </p:nvCxnSpPr>
        <p:spPr>
          <a:xfrm rot="5400000" flipH="1" flipV="1">
            <a:off x="10981605" y="4309818"/>
            <a:ext cx="599201" cy="443438"/>
          </a:xfrm>
          <a:prstGeom prst="bentConnector3">
            <a:avLst>
              <a:gd name="adj1" fmla="val 5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A1CE2C-24CE-5CF0-5C87-DF1AA93DB221}"/>
              </a:ext>
            </a:extLst>
          </p:cNvPr>
          <p:cNvSpPr/>
          <p:nvPr/>
        </p:nvSpPr>
        <p:spPr>
          <a:xfrm>
            <a:off x="9032238" y="5147560"/>
            <a:ext cx="909221" cy="502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r>
              <a:rPr lang="en-US" altLang="ko-KR" sz="1200" dirty="0"/>
              <a:t>CLEAR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BAED552-4C15-B742-A11F-7AE49F13A98A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rot="10800000" flipV="1">
            <a:off x="9941459" y="5157011"/>
            <a:ext cx="427664" cy="24178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7ECE069-7F8C-F29A-3EE9-AFA76E77A5EB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5400000">
            <a:off x="10189597" y="4780140"/>
            <a:ext cx="167143" cy="1572637"/>
          </a:xfrm>
          <a:prstGeom prst="bentConnector3">
            <a:avLst>
              <a:gd name="adj1" fmla="val 236769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E473859-FF8A-33F9-9810-BCAD5B56B83A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rot="5400000" flipH="1" flipV="1">
            <a:off x="3896146" y="2947262"/>
            <a:ext cx="3414230" cy="2829932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289BD39F-1B25-DC9B-9F1F-0F618977C435}"/>
              </a:ext>
            </a:extLst>
          </p:cNvPr>
          <p:cNvSpPr/>
          <p:nvPr/>
        </p:nvSpPr>
        <p:spPr>
          <a:xfrm>
            <a:off x="8425898" y="354903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./Sub/Sub/LH</a:t>
            </a:r>
          </a:p>
          <a:p>
            <a:pPr algn="ctr"/>
            <a:r>
              <a:rPr lang="en-US" altLang="ko-KR" sz="900" dirty="0"/>
              <a:t>[LH]</a:t>
            </a:r>
            <a:endParaRPr lang="ko-KR" altLang="en-US" sz="900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016DACB-9738-0B1A-D47B-FBB44C254922}"/>
              </a:ext>
            </a:extLst>
          </p:cNvPr>
          <p:cNvSpPr/>
          <p:nvPr/>
        </p:nvSpPr>
        <p:spPr>
          <a:xfrm>
            <a:off x="10216968" y="354903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./Sub/Sub/RH</a:t>
            </a:r>
          </a:p>
          <a:p>
            <a:pPr algn="ctr"/>
            <a:r>
              <a:rPr lang="en-US" altLang="ko-KR" sz="900" dirty="0"/>
              <a:t>[RH]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25976</TotalTime>
  <Words>411</Words>
  <Application>Microsoft Office PowerPoint</Application>
  <PresentationFormat>와이드스크린</PresentationFormat>
  <Paragraphs>246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현대하모니 M</vt:lpstr>
      <vt:lpstr>Arial</vt:lpstr>
      <vt:lpstr>3DFloatVTI</vt:lpstr>
      <vt:lpstr>BodyShop</vt:lpstr>
      <vt:lpstr>PowerPoint 프레젠테이션</vt:lpstr>
      <vt:lpstr>PowerPoint 프레젠테이션</vt:lpstr>
      <vt:lpstr>PowerPoint 프레젠테이션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815</cp:revision>
  <cp:lastPrinted>2022-02-14T05:59:14Z</cp:lastPrinted>
  <dcterms:created xsi:type="dcterms:W3CDTF">2021-12-21T01:04:53Z</dcterms:created>
  <dcterms:modified xsi:type="dcterms:W3CDTF">2024-07-12T07:51:10Z</dcterms:modified>
</cp:coreProperties>
</file>