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75" d="100"/>
          <a:sy n="75" d="100"/>
        </p:scale>
        <p:origin x="196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Floor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S111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S111.Work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3737085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5173700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0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926172" y="2857127"/>
            <a:ext cx="783562" cy="66500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E12C1C-810E-BFF2-A2EE-DA0A2B49722D}"/>
              </a:ext>
            </a:extLst>
          </p:cNvPr>
          <p:cNvGrpSpPr/>
          <p:nvPr/>
        </p:nvGrpSpPr>
        <p:grpSpPr>
          <a:xfrm>
            <a:off x="8688360" y="3507085"/>
            <a:ext cx="1377615" cy="1708485"/>
            <a:chOff x="8688360" y="3507085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8688360" y="3507085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8905336" y="3659701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LOAD</a:t>
              </a:r>
              <a:endParaRPr lang="ko-KR" altLang="en-US" sz="7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8905336" y="4699184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HOME</a:t>
              </a:r>
              <a:endParaRPr lang="ko-KR" altLang="en-US" sz="7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8905336" y="4203452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UNLOAD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9377168" y="4008081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9377168" y="4551832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9" idx="3"/>
            <a:endCxn id="187" idx="1"/>
          </p:cNvCxnSpPr>
          <p:nvPr/>
        </p:nvCxnSpPr>
        <p:spPr>
          <a:xfrm>
            <a:off x="1709734" y="3189629"/>
            <a:ext cx="590736" cy="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7393876" y="3189630"/>
            <a:ext cx="1983292" cy="317455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1C2A2C-B0DA-4CEC-B803-A77E274FAF03}"/>
              </a:ext>
            </a:extLst>
          </p:cNvPr>
          <p:cNvSpPr/>
          <p:nvPr/>
        </p:nvSpPr>
        <p:spPr>
          <a:xfrm>
            <a:off x="8688360" y="571407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[RBT117]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075A28-6DE7-CF9A-2C56-91998B56203E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4520647" y="3189630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F08C8-BC25-C008-121F-296C7E0366B6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5957262" y="3189630"/>
            <a:ext cx="653052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FFC164-D73E-0BD0-2448-BFE1EE128756}"/>
              </a:ext>
            </a:extLst>
          </p:cNvPr>
          <p:cNvSpPr/>
          <p:nvPr/>
        </p:nvSpPr>
        <p:spPr>
          <a:xfrm>
            <a:off x="8688360" y="571407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714891F-9968-5278-6C09-7863B53067C7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 flipV="1">
            <a:off x="10065975" y="4361328"/>
            <a:ext cx="12700" cy="1512954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E91B5A7-BB42-8D52-768B-F7112C746F8F}"/>
              </a:ext>
            </a:extLst>
          </p:cNvPr>
          <p:cNvSpPr/>
          <p:nvPr/>
        </p:nvSpPr>
        <p:spPr>
          <a:xfrm flipH="1">
            <a:off x="8729" y="4191733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CF6CE6-A92D-E945-A4F6-5C356C8D2026}"/>
              </a:ext>
            </a:extLst>
          </p:cNvPr>
          <p:cNvSpPr/>
          <p:nvPr/>
        </p:nvSpPr>
        <p:spPr>
          <a:xfrm flipH="1">
            <a:off x="8688360" y="630212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67AF514-9B89-A677-D564-9725AA7AF2DD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rot="10800000">
            <a:off x="8688360" y="5874282"/>
            <a:ext cx="12700" cy="588050"/>
          </a:xfrm>
          <a:prstGeom prst="bentConnector3">
            <a:avLst>
              <a:gd name="adj1" fmla="val 180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31E3E6-2933-4BF9-EB9E-1020FA16EB44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S112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388262-C33B-9136-5157-040A804C5E3E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S113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6F655E-879F-4768-8B96-EA25140170D2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S114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7F0C2F-B74A-4692-7CE2-0728E9E5F1CE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31320</TotalTime>
  <Words>519</Words>
  <Application>Microsoft Office PowerPoint</Application>
  <PresentationFormat>와이드스크린</PresentationFormat>
  <Paragraphs>215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Floor</vt:lpstr>
      <vt:lpstr>LineFlow</vt:lpstr>
      <vt:lpstr>S111</vt:lpstr>
      <vt:lpstr>S112</vt:lpstr>
      <vt:lpstr>S113</vt:lpstr>
      <vt:lpstr>S114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931</cp:revision>
  <cp:lastPrinted>2022-02-14T05:59:14Z</cp:lastPrinted>
  <dcterms:created xsi:type="dcterms:W3CDTF">2021-12-21T01:04:53Z</dcterms:created>
  <dcterms:modified xsi:type="dcterms:W3CDTF">2024-07-12T09:19:35Z</dcterms:modified>
</cp:coreProperties>
</file>