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54" d="100"/>
          <a:sy n="154" d="100"/>
        </p:scale>
        <p:origin x="28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S711.Work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926172" y="2857127"/>
            <a:ext cx="783562" cy="66500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0486DDB-A725-8017-3A74-BB2AE5053692}"/>
              </a:ext>
            </a:extLst>
          </p:cNvPr>
          <p:cNvGrpSpPr/>
          <p:nvPr/>
        </p:nvGrpSpPr>
        <p:grpSpPr>
          <a:xfrm>
            <a:off x="8688360" y="3507085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9377168" y="4008081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377168" y="4551832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9" idx="3"/>
            <a:endCxn id="187" idx="1"/>
          </p:cNvCxnSpPr>
          <p:nvPr/>
        </p:nvCxnSpPr>
        <p:spPr>
          <a:xfrm>
            <a:off x="1709734" y="3189629"/>
            <a:ext cx="590736" cy="3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7393876" y="3189630"/>
            <a:ext cx="1983292" cy="317455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1C2A2C-B0DA-4CEC-B803-A77E274FAF03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8478288-8E55-80A2-710C-9BB36E1A9D26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V="1">
            <a:off x="10065975" y="4361328"/>
            <a:ext cx="12700" cy="1512954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CE77EAB5-B893-587A-A6D0-5ACFF2BF70F5}"/>
              </a:ext>
            </a:extLst>
          </p:cNvPr>
          <p:cNvSpPr/>
          <p:nvPr/>
        </p:nvSpPr>
        <p:spPr>
          <a:xfrm flipH="1">
            <a:off x="8729" y="4191733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CD0450-2751-BB31-0F26-0D715E6C732B}"/>
              </a:ext>
            </a:extLst>
          </p:cNvPr>
          <p:cNvSpPr/>
          <p:nvPr/>
        </p:nvSpPr>
        <p:spPr>
          <a:xfrm>
            <a:off x="7007907" y="6314507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18B2FC9-453C-A32F-98AB-AABCFD9ABFE0}"/>
              </a:ext>
            </a:extLst>
          </p:cNvPr>
          <p:cNvCxnSpPr>
            <a:cxnSpLocks/>
            <a:stCxn id="25" idx="1"/>
            <a:endCxn id="23" idx="0"/>
          </p:cNvCxnSpPr>
          <p:nvPr/>
        </p:nvCxnSpPr>
        <p:spPr>
          <a:xfrm rot="10800000" flipV="1">
            <a:off x="7696716" y="5874281"/>
            <a:ext cx="991645" cy="440225"/>
          </a:xfrm>
          <a:prstGeom prst="bentConnector2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CF7A1AD-0C7B-8BB8-C283-1FF415D6A3DD}"/>
              </a:ext>
            </a:extLst>
          </p:cNvPr>
          <p:cNvCxnSpPr>
            <a:cxnSpLocks/>
            <a:stCxn id="25" idx="2"/>
            <a:endCxn id="23" idx="3"/>
          </p:cNvCxnSpPr>
          <p:nvPr/>
        </p:nvCxnSpPr>
        <p:spPr>
          <a:xfrm rot="5400000">
            <a:off x="8661233" y="5758774"/>
            <a:ext cx="440225" cy="991646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289BD39F-1B25-DC9B-9F1F-0F618977C435}"/>
              </a:ext>
            </a:extLst>
          </p:cNvPr>
          <p:cNvSpPr/>
          <p:nvPr/>
        </p:nvSpPr>
        <p:spPr>
          <a:xfrm>
            <a:off x="358536" y="539561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./Sub/LH</a:t>
            </a:r>
          </a:p>
          <a:p>
            <a:pPr algn="ctr"/>
            <a:r>
              <a:rPr lang="en-US" altLang="ko-KR" sz="900" dirty="0"/>
              <a:t>[LH]</a:t>
            </a:r>
            <a:endParaRPr lang="ko-KR" altLang="en-US" sz="900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016DACB-9738-0B1A-D47B-FBB44C254922}"/>
              </a:ext>
            </a:extLst>
          </p:cNvPr>
          <p:cNvSpPr/>
          <p:nvPr/>
        </p:nvSpPr>
        <p:spPr>
          <a:xfrm>
            <a:off x="2149606" y="539561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./Sub/RH</a:t>
            </a:r>
          </a:p>
          <a:p>
            <a:pPr algn="ctr"/>
            <a:r>
              <a:rPr lang="en-US" altLang="ko-KR" sz="900" dirty="0"/>
              <a:t>[RH]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80F37D-59D6-CDD9-949A-F7B83998E807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539E0A8-88EC-B60B-43EA-12BE91A98307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74478C-FA87-3870-23B2-DE9539C7BF6E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CA765E-6296-2BA0-F474-7BDC98A0300B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31240</TotalTime>
  <Words>532</Words>
  <Application>Microsoft Office PowerPoint</Application>
  <PresentationFormat>와이드스크린</PresentationFormat>
  <Paragraphs>218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Side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924</cp:revision>
  <cp:lastPrinted>2022-02-14T05:59:14Z</cp:lastPrinted>
  <dcterms:created xsi:type="dcterms:W3CDTF">2021-12-21T01:04:53Z</dcterms:created>
  <dcterms:modified xsi:type="dcterms:W3CDTF">2024-07-12T07:47:28Z</dcterms:modified>
</cp:coreProperties>
</file>