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65556-742A-4B0A-A8B5-ADA4737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D7794-3A8E-44AB-AE60-BBAAF154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C91AF-F341-4309-9E47-86103415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865EB-784A-4C24-81FA-DF99C4DA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37CC9-8F8E-4B14-986E-66D10BBF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9BDC-6CBF-424E-8A67-8F5CABD0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AD046-4144-485B-BEDF-0DF276EF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CF012-8920-41A7-8D37-75D2387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D1784-1C0B-4185-8259-6325DF03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EFADF-4A56-4069-A6C0-336BE8CE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8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CE0FF-878E-4E28-960A-D3BD73ED8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913C3-A438-4599-BBF8-C0BE2733D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71C23-FD07-4006-92C6-6585BA4F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89280-AF30-423A-8447-59FBA351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AABB6-DED1-47D0-B248-630D4D08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5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6B18-AFB4-4864-A821-D43127B6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5A4C0-8D2E-45F8-82EB-101952F7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410BF-A6AC-42AA-8F5C-C3F24AED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9E6E1-3F00-4422-B1DC-A6D97827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D07B3-7CAE-40D4-A518-275F08C8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E018-4191-4434-95A7-F93AECB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450A2-C854-42BA-96A5-74CE5067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AAD22-3906-45BB-8BE8-F5AEEC3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8A2E5-531C-42F5-9750-F11187C2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6A3A3-F12D-4D91-B44A-4B07F74B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6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4C8EA-3A38-4ADB-9091-B36E6BE5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8359A-F88E-4631-A7CD-C9D912312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87B40-0E7C-42B3-9CCC-43E37E03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94648-07D1-4585-80B8-576C380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95BA0-8C22-41EA-9C77-9251DD5E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B9745-FECE-4068-8109-34D0B9BC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1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926D0-D820-45F5-9428-7B930BD0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AAE13-4591-446E-B006-7455BDA1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D0DD9-90DA-4BA5-AA66-A933EBCD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CDCBF1-7AE9-4651-AEFF-7A001691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F540EF-82E7-451F-BF15-DA4FA9BB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709FD-089D-4045-A1D3-9A3A165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552E7D-4A2D-4544-9DCC-4020077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84A0D-57DD-46E2-B3A8-E13E3739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1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87146-8671-4CC9-8334-E7B273A5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E8410A-30A5-4108-B447-08637A9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0BDC8-BD4F-4130-A037-3D7EC93D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C77D9-CF75-413D-B912-EA2955C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BC0B6E-5601-4DE2-9263-8838BE4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4C2FC-E64B-4C63-950E-EB7498C4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B93BA-0942-4587-8289-A7D4AF0E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2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98CDC-77DE-4D6B-8CCB-DFDD27AB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61551-C111-44B7-802B-B2A881B7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5B399-FF01-4DBF-B94E-27DAC014A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15F93-97ED-43C8-8056-B1D63F08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AA479-1C48-4B13-8D09-DF2A79C1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98A46-B284-4325-B19E-AC00EAC7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88A1-AD32-4B39-90D0-87AAB78E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81DA0-8D35-47AA-A6A7-10E55D94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BF866-F335-4DBB-A963-E28FBE41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C9C4F-7100-4A41-B732-226A3601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7CB7-F024-493F-B332-946EB029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5F85F-944D-49AF-9DD3-3722748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3BCB5-EB64-42C2-98A7-245C781E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0E1C0-0696-47B6-A2C6-D8225269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450EE-FF18-4999-ADB7-C74751ED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29A6-10D2-4A1E-A064-1EA076F8E84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AC369-E0E0-4ACB-8EFB-E33B734DA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1BCB-57F5-43CD-8751-004FD4F0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19FB-E21A-4E2C-975A-5456F4E34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90.png"/><Relationship Id="rId18" Type="http://schemas.openxmlformats.org/officeDocument/2006/relationships/image" Target="../media/image51.png"/><Relationship Id="rId3" Type="http://schemas.openxmlformats.org/officeDocument/2006/relationships/image" Target="../media/image290.png"/><Relationship Id="rId21" Type="http://schemas.openxmlformats.org/officeDocument/2006/relationships/image" Target="../media/image54.png"/><Relationship Id="rId7" Type="http://schemas.openxmlformats.org/officeDocument/2006/relationships/image" Target="../media/image250.png"/><Relationship Id="rId12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image" Target="../media/image311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380.png"/><Relationship Id="rId5" Type="http://schemas.openxmlformats.org/officeDocument/2006/relationships/image" Target="../media/image80.png"/><Relationship Id="rId15" Type="http://schemas.openxmlformats.org/officeDocument/2006/relationships/image" Target="../media/image320.png"/><Relationship Id="rId10" Type="http://schemas.openxmlformats.org/officeDocument/2006/relationships/image" Target="../media/image230.png"/><Relationship Id="rId19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14" Type="http://schemas.openxmlformats.org/officeDocument/2006/relationships/image" Target="../media/image400.png"/><Relationship Id="rId22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7E7B-EC2C-4E30-9BB3-FB51F03B6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Elevator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A599E6-C198-4303-86D1-FAFF3EE21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E0778FC-4F90-4F1F-898D-7060E0E5D37C}"/>
                  </a:ext>
                </a:extLst>
              </p:cNvPr>
              <p:cNvSpPr/>
              <p:nvPr/>
            </p:nvSpPr>
            <p:spPr>
              <a:xfrm>
                <a:off x="916350" y="543741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E0778FC-4F90-4F1F-898D-7060E0E5D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0" y="543741"/>
                <a:ext cx="465909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82C9C0-8E01-4FBD-9632-BECDCFBE80DD}"/>
              </a:ext>
            </a:extLst>
          </p:cNvPr>
          <p:cNvSpPr txBox="1"/>
          <p:nvPr/>
        </p:nvSpPr>
        <p:spPr>
          <a:xfrm>
            <a:off x="1684470" y="543741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센서 시스템</a:t>
            </a:r>
            <a:r>
              <a:rPr lang="en-US" altLang="ko-KR" sz="1400" dirty="0"/>
              <a:t>.   N </a:t>
            </a:r>
            <a:r>
              <a:rPr lang="ko-KR" altLang="en-US" sz="1400" dirty="0"/>
              <a:t>층 상</a:t>
            </a:r>
            <a:r>
              <a:rPr lang="en-US" altLang="ko-KR" sz="1400" dirty="0"/>
              <a:t>/</a:t>
            </a:r>
            <a:r>
              <a:rPr lang="ko-KR" altLang="en-US" sz="1400" dirty="0"/>
              <a:t>하 감지 센서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B52F90-AF29-4B3C-BE29-BDAF404FCBA2}"/>
              </a:ext>
            </a:extLst>
          </p:cNvPr>
          <p:cNvSpPr/>
          <p:nvPr/>
        </p:nvSpPr>
        <p:spPr>
          <a:xfrm>
            <a:off x="916350" y="1111671"/>
            <a:ext cx="387774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5DED9-D642-4465-A860-AE8E868ED027}"/>
              </a:ext>
            </a:extLst>
          </p:cNvPr>
          <p:cNvSpPr txBox="1"/>
          <p:nvPr/>
        </p:nvSpPr>
        <p:spPr>
          <a:xfrm>
            <a:off x="1684470" y="1086923"/>
            <a:ext cx="1430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Elevator </a:t>
            </a:r>
            <a:r>
              <a:rPr lang="ko-KR" altLang="en-US" sz="1400" dirty="0"/>
              <a:t>시스템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86D31D1-E956-4776-92FD-C5618C55B647}"/>
                  </a:ext>
                </a:extLst>
              </p:cNvPr>
              <p:cNvSpPr/>
              <p:nvPr/>
            </p:nvSpPr>
            <p:spPr>
              <a:xfrm>
                <a:off x="1586293" y="1639350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86D31D1-E956-4776-92FD-C5618C55B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93" y="1639350"/>
                <a:ext cx="387774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252880F-14AC-4159-B1D5-8F62F2424D94}"/>
              </a:ext>
            </a:extLst>
          </p:cNvPr>
          <p:cNvSpPr txBox="1"/>
          <p:nvPr/>
        </p:nvSpPr>
        <p:spPr>
          <a:xfrm>
            <a:off x="2051557" y="1614602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N</a:t>
            </a:r>
            <a:r>
              <a:rPr lang="ko-KR" altLang="en-US" dirty="0"/>
              <a:t>층 감지 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48296E3-DC29-4E35-A649-63EB2BC6B3F7}"/>
                  </a:ext>
                </a:extLst>
              </p:cNvPr>
              <p:cNvSpPr/>
              <p:nvPr/>
            </p:nvSpPr>
            <p:spPr>
              <a:xfrm>
                <a:off x="1586293" y="2142281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48296E3-DC29-4E35-A649-63EB2BC6B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93" y="2142281"/>
                <a:ext cx="387774" cy="2830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46361DE-DD54-4694-B214-2BF5CF32D643}"/>
              </a:ext>
            </a:extLst>
          </p:cNvPr>
          <p:cNvSpPr txBox="1"/>
          <p:nvPr/>
        </p:nvSpPr>
        <p:spPr>
          <a:xfrm>
            <a:off x="2051557" y="21175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 err="1"/>
              <a:t>목적층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730B96-E5E5-4814-AACD-054F44491FC1}"/>
              </a:ext>
            </a:extLst>
          </p:cNvPr>
          <p:cNvSpPr/>
          <p:nvPr/>
        </p:nvSpPr>
        <p:spPr>
          <a:xfrm>
            <a:off x="1586293" y="2645212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AFE68-DBBE-4380-B273-718E183E8342}"/>
              </a:ext>
            </a:extLst>
          </p:cNvPr>
          <p:cNvSpPr txBox="1"/>
          <p:nvPr/>
        </p:nvSpPr>
        <p:spPr>
          <a:xfrm>
            <a:off x="2337829" y="26204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층간 이동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D53C0A-0568-4554-AD7E-6F85E9D13945}"/>
              </a:ext>
            </a:extLst>
          </p:cNvPr>
          <p:cNvSpPr/>
          <p:nvPr/>
        </p:nvSpPr>
        <p:spPr>
          <a:xfrm>
            <a:off x="916350" y="4002584"/>
            <a:ext cx="465909" cy="352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3A0A9-41B4-46FD-8E14-9B082A34DDD0}"/>
              </a:ext>
            </a:extLst>
          </p:cNvPr>
          <p:cNvSpPr txBox="1"/>
          <p:nvPr/>
        </p:nvSpPr>
        <p:spPr>
          <a:xfrm>
            <a:off x="1586293" y="4024864"/>
            <a:ext cx="2964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: button, lamp, motor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236909-7BCB-45D6-AB37-9C5CE3794B6F}"/>
              </a:ext>
            </a:extLst>
          </p:cNvPr>
          <p:cNvSpPr/>
          <p:nvPr/>
        </p:nvSpPr>
        <p:spPr>
          <a:xfrm>
            <a:off x="916350" y="3579381"/>
            <a:ext cx="465909" cy="352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21B3F-13EA-492A-AB2D-3FCE13F20C78}"/>
              </a:ext>
            </a:extLst>
          </p:cNvPr>
          <p:cNvSpPr txBox="1"/>
          <p:nvPr/>
        </p:nvSpPr>
        <p:spPr>
          <a:xfrm>
            <a:off x="1586293" y="36016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물리 시스템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F553D45-DDCE-45BC-818F-2400FBA32AB8}"/>
                  </a:ext>
                </a:extLst>
              </p:cNvPr>
              <p:cNvSpPr/>
              <p:nvPr/>
            </p:nvSpPr>
            <p:spPr>
              <a:xfrm>
                <a:off x="916350" y="5833371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F553D45-DDCE-45BC-818F-2400FBA32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0" y="5833371"/>
                <a:ext cx="387774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B7076B-8D5B-4C69-86E4-92DB8B8D2ADA}"/>
              </a:ext>
            </a:extLst>
          </p:cNvPr>
          <p:cNvSpPr txBox="1"/>
          <p:nvPr/>
        </p:nvSpPr>
        <p:spPr>
          <a:xfrm>
            <a:off x="1116128" y="609332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Latch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D5C458-F19A-4202-A03A-CA08CE31421C}"/>
              </a:ext>
            </a:extLst>
          </p:cNvPr>
          <p:cNvCxnSpPr/>
          <p:nvPr/>
        </p:nvCxnSpPr>
        <p:spPr>
          <a:xfrm>
            <a:off x="289249" y="4674637"/>
            <a:ext cx="6624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9980EE-DF9B-47C5-A601-F46B8D5CBE07}"/>
              </a:ext>
            </a:extLst>
          </p:cNvPr>
          <p:cNvSpPr txBox="1"/>
          <p:nvPr/>
        </p:nvSpPr>
        <p:spPr>
          <a:xfrm>
            <a:off x="1893455" y="5833371"/>
            <a:ext cx="395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condition off </a:t>
            </a:r>
            <a:r>
              <a:rPr lang="ko-KR" altLang="en-US" dirty="0"/>
              <a:t>시에도 결과 유지</a:t>
            </a:r>
          </a:p>
        </p:txBody>
      </p:sp>
    </p:spTree>
    <p:extLst>
      <p:ext uri="{BB962C8B-B14F-4D97-AF65-F5344CB8AC3E}">
        <p14:creationId xmlns:p14="http://schemas.microsoft.com/office/powerpoint/2010/main" val="63651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16424A17-F19D-4532-8FAA-7C1E89D7CAEC}"/>
              </a:ext>
            </a:extLst>
          </p:cNvPr>
          <p:cNvSpPr/>
          <p:nvPr/>
        </p:nvSpPr>
        <p:spPr>
          <a:xfrm>
            <a:off x="1551297" y="3721757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FE5EA5-D681-409C-B16D-A39A7B2DB9D2}"/>
              </a:ext>
            </a:extLst>
          </p:cNvPr>
          <p:cNvSpPr/>
          <p:nvPr/>
        </p:nvSpPr>
        <p:spPr>
          <a:xfrm>
            <a:off x="3171771" y="3721758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9529E8-07F3-4AEB-A257-B7309DFC5172}"/>
              </a:ext>
            </a:extLst>
          </p:cNvPr>
          <p:cNvSpPr/>
          <p:nvPr/>
        </p:nvSpPr>
        <p:spPr>
          <a:xfrm>
            <a:off x="4719540" y="3725952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C3DEE0D2-C4F9-48B6-A9C7-E2B2EAAC2FAC}"/>
                  </a:ext>
                </a:extLst>
              </p:cNvPr>
              <p:cNvSpPr/>
              <p:nvPr/>
            </p:nvSpPr>
            <p:spPr>
              <a:xfrm>
                <a:off x="897877" y="476156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C3DEE0D2-C4F9-48B6-A9C7-E2B2EAAC2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7" y="476156"/>
                <a:ext cx="465909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EC9CE45-2D74-4170-8DDF-C302D07BCCE7}"/>
              </a:ext>
            </a:extLst>
          </p:cNvPr>
          <p:cNvCxnSpPr>
            <a:cxnSpLocks/>
            <a:stCxn id="151" idx="3"/>
            <a:endCxn id="155" idx="1"/>
          </p:cNvCxnSpPr>
          <p:nvPr/>
        </p:nvCxnSpPr>
        <p:spPr>
          <a:xfrm>
            <a:off x="1363786" y="617671"/>
            <a:ext cx="573488" cy="17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62DB4C7B-4DDB-42AE-B5F8-42469CEC3156}"/>
                  </a:ext>
                </a:extLst>
              </p:cNvPr>
              <p:cNvSpPr/>
              <p:nvPr/>
            </p:nvSpPr>
            <p:spPr>
              <a:xfrm>
                <a:off x="897877" y="859333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62DB4C7B-4DDB-42AE-B5F8-42469CEC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7" y="859333"/>
                <a:ext cx="465909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01D8321-F3D4-47C6-BF10-16C6FED4F51E}"/>
              </a:ext>
            </a:extLst>
          </p:cNvPr>
          <p:cNvCxnSpPr>
            <a:cxnSpLocks/>
            <a:stCxn id="153" idx="3"/>
            <a:endCxn id="155" idx="1"/>
          </p:cNvCxnSpPr>
          <p:nvPr/>
        </p:nvCxnSpPr>
        <p:spPr>
          <a:xfrm flipV="1">
            <a:off x="1363786" y="791368"/>
            <a:ext cx="573488" cy="20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6BAEADF-96A8-499F-BDA5-E88F7CA8C398}"/>
                  </a:ext>
                </a:extLst>
              </p:cNvPr>
              <p:cNvSpPr/>
              <p:nvPr/>
            </p:nvSpPr>
            <p:spPr>
              <a:xfrm>
                <a:off x="1937274" y="649853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6BAEADF-96A8-499F-BDA5-E88F7CA8C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74" y="649853"/>
                <a:ext cx="387774" cy="2830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8C860919-B707-4A12-829A-BF4BD303DA31}"/>
              </a:ext>
            </a:extLst>
          </p:cNvPr>
          <p:cNvSpPr txBox="1"/>
          <p:nvPr/>
        </p:nvSpPr>
        <p:spPr>
          <a:xfrm>
            <a:off x="2137052" y="909802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Latch</a:t>
            </a:r>
            <a:endParaRPr lang="ko-KR" altLang="en-US" sz="800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D9935F4E-AB61-4BD2-A12E-84B8FFC7C285}"/>
              </a:ext>
            </a:extLst>
          </p:cNvPr>
          <p:cNvSpPr/>
          <p:nvPr/>
        </p:nvSpPr>
        <p:spPr>
          <a:xfrm>
            <a:off x="945318" y="3023373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8D332219-8BAD-4F13-AB68-46B1EB980D0A}"/>
              </a:ext>
            </a:extLst>
          </p:cNvPr>
          <p:cNvCxnSpPr>
            <a:cxnSpLocks/>
            <a:stCxn id="159" idx="2"/>
            <a:endCxn id="8" idx="1"/>
          </p:cNvCxnSpPr>
          <p:nvPr/>
        </p:nvCxnSpPr>
        <p:spPr>
          <a:xfrm>
            <a:off x="1058047" y="3306402"/>
            <a:ext cx="589690" cy="4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64FE03DA-C642-45A4-82EB-AD97AC7024C3}"/>
              </a:ext>
            </a:extLst>
          </p:cNvPr>
          <p:cNvSpPr/>
          <p:nvPr/>
        </p:nvSpPr>
        <p:spPr>
          <a:xfrm>
            <a:off x="5378076" y="249866"/>
            <a:ext cx="2573042" cy="11681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A80387A0-B0D0-4D86-90ED-E172779F4050}"/>
                  </a:ext>
                </a:extLst>
              </p:cNvPr>
              <p:cNvSpPr/>
              <p:nvPr/>
            </p:nvSpPr>
            <p:spPr>
              <a:xfrm>
                <a:off x="5431604" y="835360"/>
                <a:ext cx="763424" cy="32625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A80387A0-B0D0-4D86-90ED-E172779F4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604" y="835360"/>
                <a:ext cx="763424" cy="3262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6AA1FBC5-93B0-4D84-A00B-575AC120E4A6}"/>
              </a:ext>
            </a:extLst>
          </p:cNvPr>
          <p:cNvCxnSpPr>
            <a:cxnSpLocks/>
            <a:stCxn id="193" idx="7"/>
            <a:endCxn id="195" idx="1"/>
          </p:cNvCxnSpPr>
          <p:nvPr/>
        </p:nvCxnSpPr>
        <p:spPr>
          <a:xfrm rot="5400000" flipH="1" flipV="1">
            <a:off x="6182546" y="594684"/>
            <a:ext cx="189136" cy="38777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60CC03F1-2298-41AE-8AD0-75EAF3518469}"/>
                  </a:ext>
                </a:extLst>
              </p:cNvPr>
              <p:cNvSpPr/>
              <p:nvPr/>
            </p:nvSpPr>
            <p:spPr>
              <a:xfrm>
                <a:off x="6471001" y="552488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60CC03F1-2298-41AE-8AD0-75EAF3518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001" y="552488"/>
                <a:ext cx="465909" cy="2830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28C7BD63-B9D0-4AE7-AE4F-9DAC047131A7}"/>
                  </a:ext>
                </a:extLst>
              </p:cNvPr>
              <p:cNvSpPr/>
              <p:nvPr/>
            </p:nvSpPr>
            <p:spPr>
              <a:xfrm>
                <a:off x="6471000" y="1044247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28C7BD63-B9D0-4AE7-AE4F-9DAC04713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000" y="1044247"/>
                <a:ext cx="465909" cy="2830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3DA66705-7D6C-4DD8-BDB4-AC2A54936262}"/>
              </a:ext>
            </a:extLst>
          </p:cNvPr>
          <p:cNvCxnSpPr>
            <a:cxnSpLocks/>
            <a:stCxn id="193" idx="5"/>
            <a:endCxn id="196" idx="1"/>
          </p:cNvCxnSpPr>
          <p:nvPr/>
        </p:nvCxnSpPr>
        <p:spPr>
          <a:xfrm>
            <a:off x="6083227" y="1113834"/>
            <a:ext cx="387773" cy="719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D2D49AFE-A0CF-400E-9863-EF0CD17C52D5}"/>
              </a:ext>
            </a:extLst>
          </p:cNvPr>
          <p:cNvCxnSpPr>
            <a:cxnSpLocks/>
            <a:stCxn id="196" idx="3"/>
            <a:endCxn id="203" idx="1"/>
          </p:cNvCxnSpPr>
          <p:nvPr/>
        </p:nvCxnSpPr>
        <p:spPr>
          <a:xfrm flipV="1">
            <a:off x="6936909" y="686797"/>
            <a:ext cx="358479" cy="4989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사각형: 둥근 모서리 202">
                <a:extLst>
                  <a:ext uri="{FF2B5EF4-FFF2-40B4-BE49-F238E27FC236}">
                    <a16:creationId xmlns:a16="http://schemas.microsoft.com/office/drawing/2014/main" id="{D6E6D499-4DD5-4C9C-A220-5D1CB8648FAD}"/>
                  </a:ext>
                </a:extLst>
              </p:cNvPr>
              <p:cNvSpPr/>
              <p:nvPr/>
            </p:nvSpPr>
            <p:spPr>
              <a:xfrm>
                <a:off x="7295388" y="545282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03" name="사각형: 둥근 모서리 202">
                <a:extLst>
                  <a:ext uri="{FF2B5EF4-FFF2-40B4-BE49-F238E27FC236}">
                    <a16:creationId xmlns:a16="http://schemas.microsoft.com/office/drawing/2014/main" id="{D6E6D499-4DD5-4C9C-A220-5D1CB864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388" y="545282"/>
                <a:ext cx="465909" cy="2830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EA6399CF-F917-4DDF-ABD9-A37BD1F0BA36}"/>
                  </a:ext>
                </a:extLst>
              </p:cNvPr>
              <p:cNvSpPr/>
              <p:nvPr/>
            </p:nvSpPr>
            <p:spPr>
              <a:xfrm>
                <a:off x="7301375" y="1044246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EA6399CF-F917-4DDF-ABD9-A37BD1F0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375" y="1044246"/>
                <a:ext cx="465909" cy="28302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F0888F30-1EF5-434D-A1F5-D47C0DE803DA}"/>
              </a:ext>
            </a:extLst>
          </p:cNvPr>
          <p:cNvCxnSpPr>
            <a:cxnSpLocks/>
            <a:stCxn id="196" idx="3"/>
            <a:endCxn id="204" idx="1"/>
          </p:cNvCxnSpPr>
          <p:nvPr/>
        </p:nvCxnSpPr>
        <p:spPr>
          <a:xfrm flipV="1">
            <a:off x="6936909" y="1185761"/>
            <a:ext cx="36446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769DFC50-8F57-4E08-8FBF-C03C312502AF}"/>
              </a:ext>
            </a:extLst>
          </p:cNvPr>
          <p:cNvSpPr/>
          <p:nvPr/>
        </p:nvSpPr>
        <p:spPr>
          <a:xfrm>
            <a:off x="5624659" y="93634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C2C776EB-EBF1-478D-B653-C9257B7305DB}"/>
                  </a:ext>
                </a:extLst>
              </p:cNvPr>
              <p:cNvSpPr/>
              <p:nvPr/>
            </p:nvSpPr>
            <p:spPr>
              <a:xfrm>
                <a:off x="2898536" y="617670"/>
                <a:ext cx="894181" cy="352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C2C776EB-EBF1-478D-B653-C9257B73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536" y="617670"/>
                <a:ext cx="894181" cy="3523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연결선: 구부러짐 222">
            <a:extLst>
              <a:ext uri="{FF2B5EF4-FFF2-40B4-BE49-F238E27FC236}">
                <a16:creationId xmlns:a16="http://schemas.microsoft.com/office/drawing/2014/main" id="{E1C7C05E-B886-4699-A8F8-5EB0149F2FEA}"/>
              </a:ext>
            </a:extLst>
          </p:cNvPr>
          <p:cNvCxnSpPr>
            <a:cxnSpLocks/>
            <a:stCxn id="155" idx="3"/>
            <a:endCxn id="222" idx="1"/>
          </p:cNvCxnSpPr>
          <p:nvPr/>
        </p:nvCxnSpPr>
        <p:spPr>
          <a:xfrm>
            <a:off x="2325048" y="791368"/>
            <a:ext cx="573488" cy="247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70DD3CAA-8494-4F7A-A404-129D34F6614F}"/>
                  </a:ext>
                </a:extLst>
              </p:cNvPr>
              <p:cNvSpPr/>
              <p:nvPr/>
            </p:nvSpPr>
            <p:spPr>
              <a:xfrm>
                <a:off x="4024154" y="1406939"/>
                <a:ext cx="701258" cy="35233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70DD3CAA-8494-4F7A-A404-129D34F66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4" y="1406939"/>
                <a:ext cx="701258" cy="3523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3DD1B43D-2AC7-44F0-8228-A175C749C7EB}"/>
              </a:ext>
            </a:extLst>
          </p:cNvPr>
          <p:cNvCxnSpPr>
            <a:cxnSpLocks/>
            <a:stCxn id="228" idx="0"/>
            <a:endCxn id="222" idx="2"/>
          </p:cNvCxnSpPr>
          <p:nvPr/>
        </p:nvCxnSpPr>
        <p:spPr>
          <a:xfrm flipH="1" flipV="1">
            <a:off x="3345627" y="970008"/>
            <a:ext cx="1029156" cy="43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79695D2A-0ADC-47FA-A3D4-16141E7D01DF}"/>
                  </a:ext>
                </a:extLst>
              </p:cNvPr>
              <p:cNvSpPr/>
              <p:nvPr/>
            </p:nvSpPr>
            <p:spPr>
              <a:xfrm>
                <a:off x="2837964" y="1417993"/>
                <a:ext cx="701258" cy="35233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79695D2A-0ADC-47FA-A3D4-16141E7D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64" y="1417993"/>
                <a:ext cx="701258" cy="35233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982BE645-0686-4DE3-9F25-855B070D0557}"/>
              </a:ext>
            </a:extLst>
          </p:cNvPr>
          <p:cNvCxnSpPr>
            <a:cxnSpLocks/>
            <a:stCxn id="228" idx="1"/>
            <a:endCxn id="234" idx="3"/>
          </p:cNvCxnSpPr>
          <p:nvPr/>
        </p:nvCxnSpPr>
        <p:spPr>
          <a:xfrm flipH="1">
            <a:off x="3539222" y="1583108"/>
            <a:ext cx="484932" cy="1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id="{BC9A770D-9386-4E58-9B19-5AB818E036E6}"/>
              </a:ext>
            </a:extLst>
          </p:cNvPr>
          <p:cNvCxnSpPr>
            <a:cxnSpLocks/>
            <a:stCxn id="155" idx="3"/>
            <a:endCxn id="234" idx="0"/>
          </p:cNvCxnSpPr>
          <p:nvPr/>
        </p:nvCxnSpPr>
        <p:spPr>
          <a:xfrm>
            <a:off x="2325048" y="791368"/>
            <a:ext cx="863545" cy="62662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C26E5AF7-2E90-4550-8189-0A4D3B9ACCF6}"/>
                  </a:ext>
                </a:extLst>
              </p:cNvPr>
              <p:cNvSpPr/>
              <p:nvPr/>
            </p:nvSpPr>
            <p:spPr>
              <a:xfrm>
                <a:off x="1252632" y="2991303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C26E5AF7-2E90-4550-8189-0A4D3B9AC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32" y="2991303"/>
                <a:ext cx="506690" cy="32970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D5317B8-B592-45D0-8E72-21DAB9FD7B5F}"/>
              </a:ext>
            </a:extLst>
          </p:cNvPr>
          <p:cNvCxnSpPr>
            <a:cxnSpLocks/>
            <a:stCxn id="242" idx="2"/>
            <a:endCxn id="8" idx="1"/>
          </p:cNvCxnSpPr>
          <p:nvPr/>
        </p:nvCxnSpPr>
        <p:spPr>
          <a:xfrm>
            <a:off x="1505977" y="3321012"/>
            <a:ext cx="141760" cy="44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9205A033-D13D-4C43-83FA-6B873B8493D8}"/>
              </a:ext>
            </a:extLst>
          </p:cNvPr>
          <p:cNvSpPr/>
          <p:nvPr/>
        </p:nvSpPr>
        <p:spPr>
          <a:xfrm>
            <a:off x="2606527" y="3026355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6E9858C1-46FC-43C3-A6F5-5538ABA2CA31}"/>
                  </a:ext>
                </a:extLst>
              </p:cNvPr>
              <p:cNvSpPr/>
              <p:nvPr/>
            </p:nvSpPr>
            <p:spPr>
              <a:xfrm>
                <a:off x="2956320" y="2991303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6E9858C1-46FC-43C3-A6F5-5538ABA2C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20" y="2991303"/>
                <a:ext cx="506690" cy="32970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7B036B54-CF5F-41CF-8836-EBF83706C159}"/>
              </a:ext>
            </a:extLst>
          </p:cNvPr>
          <p:cNvCxnSpPr>
            <a:cxnSpLocks/>
            <a:stCxn id="250" idx="2"/>
            <a:endCxn id="9" idx="0"/>
          </p:cNvCxnSpPr>
          <p:nvPr/>
        </p:nvCxnSpPr>
        <p:spPr>
          <a:xfrm>
            <a:off x="3209665" y="3321012"/>
            <a:ext cx="291374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3D56EC9D-DD12-4255-9458-E87383DD3C8A}"/>
              </a:ext>
            </a:extLst>
          </p:cNvPr>
          <p:cNvCxnSpPr>
            <a:cxnSpLocks/>
            <a:stCxn id="247" idx="2"/>
            <a:endCxn id="9" idx="0"/>
          </p:cNvCxnSpPr>
          <p:nvPr/>
        </p:nvCxnSpPr>
        <p:spPr>
          <a:xfrm>
            <a:off x="2719256" y="3309384"/>
            <a:ext cx="781783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24A4D79C-A34C-48FB-9C99-92BA86BFB217}"/>
              </a:ext>
            </a:extLst>
          </p:cNvPr>
          <p:cNvSpPr/>
          <p:nvPr/>
        </p:nvSpPr>
        <p:spPr>
          <a:xfrm>
            <a:off x="4152057" y="3039745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사각형: 둥근 모서리 256">
                <a:extLst>
                  <a:ext uri="{FF2B5EF4-FFF2-40B4-BE49-F238E27FC236}">
                    <a16:creationId xmlns:a16="http://schemas.microsoft.com/office/drawing/2014/main" id="{E0904C38-E890-4BDB-AE19-8904A5B90A78}"/>
                  </a:ext>
                </a:extLst>
              </p:cNvPr>
              <p:cNvSpPr/>
              <p:nvPr/>
            </p:nvSpPr>
            <p:spPr>
              <a:xfrm>
                <a:off x="4501850" y="3004693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7" name="사각형: 둥근 모서리 256">
                <a:extLst>
                  <a:ext uri="{FF2B5EF4-FFF2-40B4-BE49-F238E27FC236}">
                    <a16:creationId xmlns:a16="http://schemas.microsoft.com/office/drawing/2014/main" id="{E0904C38-E890-4BDB-AE19-8904A5B9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50" y="3004693"/>
                <a:ext cx="506690" cy="32970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4D46528-6861-4154-9C1F-D7E7D1E243BF}"/>
              </a:ext>
            </a:extLst>
          </p:cNvPr>
          <p:cNvCxnSpPr>
            <a:cxnSpLocks/>
            <a:stCxn id="257" idx="2"/>
          </p:cNvCxnSpPr>
          <p:nvPr/>
        </p:nvCxnSpPr>
        <p:spPr>
          <a:xfrm>
            <a:off x="4755195" y="3334402"/>
            <a:ext cx="291374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C362CF4B-3115-4A2C-AED3-22503AB526C9}"/>
              </a:ext>
            </a:extLst>
          </p:cNvPr>
          <p:cNvCxnSpPr>
            <a:cxnSpLocks/>
            <a:stCxn id="256" idx="2"/>
          </p:cNvCxnSpPr>
          <p:nvPr/>
        </p:nvCxnSpPr>
        <p:spPr>
          <a:xfrm>
            <a:off x="4264786" y="3322774"/>
            <a:ext cx="781783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>
            <a:extLst>
              <a:ext uri="{FF2B5EF4-FFF2-40B4-BE49-F238E27FC236}">
                <a16:creationId xmlns:a16="http://schemas.microsoft.com/office/drawing/2014/main" id="{BDE4ABEB-C1EC-49C1-B8FC-07B99367C3FC}"/>
              </a:ext>
            </a:extLst>
          </p:cNvPr>
          <p:cNvSpPr/>
          <p:nvPr/>
        </p:nvSpPr>
        <p:spPr>
          <a:xfrm>
            <a:off x="1505977" y="4896569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29BDFB49-8A8E-4284-AB8D-CBDCB745C59A}"/>
              </a:ext>
            </a:extLst>
          </p:cNvPr>
          <p:cNvSpPr/>
          <p:nvPr/>
        </p:nvSpPr>
        <p:spPr>
          <a:xfrm>
            <a:off x="899998" y="4198185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0312B627-F433-4C81-ABD0-55CF820B41ED}"/>
              </a:ext>
            </a:extLst>
          </p:cNvPr>
          <p:cNvCxnSpPr>
            <a:cxnSpLocks/>
            <a:stCxn id="300" idx="2"/>
            <a:endCxn id="299" idx="1"/>
          </p:cNvCxnSpPr>
          <p:nvPr/>
        </p:nvCxnSpPr>
        <p:spPr>
          <a:xfrm>
            <a:off x="1012727" y="4481214"/>
            <a:ext cx="589690" cy="4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사각형: 둥근 모서리 301">
                <a:extLst>
                  <a:ext uri="{FF2B5EF4-FFF2-40B4-BE49-F238E27FC236}">
                    <a16:creationId xmlns:a16="http://schemas.microsoft.com/office/drawing/2014/main" id="{DC32E09D-2CFC-4013-A0B2-B497C163356B}"/>
                  </a:ext>
                </a:extLst>
              </p:cNvPr>
              <p:cNvSpPr/>
              <p:nvPr/>
            </p:nvSpPr>
            <p:spPr>
              <a:xfrm>
                <a:off x="1207312" y="4166115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2" name="사각형: 둥근 모서리 301">
                <a:extLst>
                  <a:ext uri="{FF2B5EF4-FFF2-40B4-BE49-F238E27FC236}">
                    <a16:creationId xmlns:a16="http://schemas.microsoft.com/office/drawing/2014/main" id="{DC32E09D-2CFC-4013-A0B2-B497C1633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12" y="4166115"/>
                <a:ext cx="506690" cy="32970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FE1EAAE-7E86-4AC2-B9C0-E09A2D0EDD30}"/>
              </a:ext>
            </a:extLst>
          </p:cNvPr>
          <p:cNvCxnSpPr>
            <a:cxnSpLocks/>
            <a:stCxn id="302" idx="2"/>
            <a:endCxn id="299" idx="1"/>
          </p:cNvCxnSpPr>
          <p:nvPr/>
        </p:nvCxnSpPr>
        <p:spPr>
          <a:xfrm>
            <a:off x="1460657" y="4495824"/>
            <a:ext cx="141760" cy="44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타원 303">
            <a:extLst>
              <a:ext uri="{FF2B5EF4-FFF2-40B4-BE49-F238E27FC236}">
                <a16:creationId xmlns:a16="http://schemas.microsoft.com/office/drawing/2014/main" id="{B09B4132-B8CC-4504-BD65-8FFFB61160CB}"/>
              </a:ext>
            </a:extLst>
          </p:cNvPr>
          <p:cNvSpPr/>
          <p:nvPr/>
        </p:nvSpPr>
        <p:spPr>
          <a:xfrm>
            <a:off x="1477790" y="6074808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56D11338-7B32-4F33-AB77-2DBE4DB126E9}"/>
              </a:ext>
            </a:extLst>
          </p:cNvPr>
          <p:cNvSpPr/>
          <p:nvPr/>
        </p:nvSpPr>
        <p:spPr>
          <a:xfrm>
            <a:off x="871811" y="5376424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96D2DE8-E87C-4B65-9B7F-B2316E916A29}"/>
              </a:ext>
            </a:extLst>
          </p:cNvPr>
          <p:cNvCxnSpPr>
            <a:cxnSpLocks/>
            <a:stCxn id="305" idx="2"/>
            <a:endCxn id="304" idx="1"/>
          </p:cNvCxnSpPr>
          <p:nvPr/>
        </p:nvCxnSpPr>
        <p:spPr>
          <a:xfrm>
            <a:off x="984540" y="5659453"/>
            <a:ext cx="589690" cy="4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사각형: 둥근 모서리 306">
                <a:extLst>
                  <a:ext uri="{FF2B5EF4-FFF2-40B4-BE49-F238E27FC236}">
                    <a16:creationId xmlns:a16="http://schemas.microsoft.com/office/drawing/2014/main" id="{67F9F848-7D7A-422E-9596-8E2A9343FA49}"/>
                  </a:ext>
                </a:extLst>
              </p:cNvPr>
              <p:cNvSpPr/>
              <p:nvPr/>
            </p:nvSpPr>
            <p:spPr>
              <a:xfrm>
                <a:off x="1179125" y="5344354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7" name="사각형: 둥근 모서리 306">
                <a:extLst>
                  <a:ext uri="{FF2B5EF4-FFF2-40B4-BE49-F238E27FC236}">
                    <a16:creationId xmlns:a16="http://schemas.microsoft.com/office/drawing/2014/main" id="{67F9F848-7D7A-422E-9596-8E2A9343F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25" y="5344354"/>
                <a:ext cx="506690" cy="32970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6CFFAF81-B534-41D5-9F97-A12CC4C21289}"/>
              </a:ext>
            </a:extLst>
          </p:cNvPr>
          <p:cNvCxnSpPr>
            <a:cxnSpLocks/>
            <a:stCxn id="307" idx="2"/>
            <a:endCxn id="304" idx="1"/>
          </p:cNvCxnSpPr>
          <p:nvPr/>
        </p:nvCxnSpPr>
        <p:spPr>
          <a:xfrm>
            <a:off x="1432470" y="5674063"/>
            <a:ext cx="141760" cy="44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타원 308">
            <a:extLst>
              <a:ext uri="{FF2B5EF4-FFF2-40B4-BE49-F238E27FC236}">
                <a16:creationId xmlns:a16="http://schemas.microsoft.com/office/drawing/2014/main" id="{C4EAAD99-A6D3-4D46-B4EF-BC08EDB45343}"/>
              </a:ext>
            </a:extLst>
          </p:cNvPr>
          <p:cNvSpPr/>
          <p:nvPr/>
        </p:nvSpPr>
        <p:spPr>
          <a:xfrm>
            <a:off x="3171771" y="4896569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310" name="사각형: 둥근 모서리 309">
            <a:extLst>
              <a:ext uri="{FF2B5EF4-FFF2-40B4-BE49-F238E27FC236}">
                <a16:creationId xmlns:a16="http://schemas.microsoft.com/office/drawing/2014/main" id="{624FFACF-58BF-4AAF-89F0-CBCB4ACF5694}"/>
              </a:ext>
            </a:extLst>
          </p:cNvPr>
          <p:cNvSpPr/>
          <p:nvPr/>
        </p:nvSpPr>
        <p:spPr>
          <a:xfrm>
            <a:off x="2606527" y="4201166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사각형: 둥근 모서리 310">
                <a:extLst>
                  <a:ext uri="{FF2B5EF4-FFF2-40B4-BE49-F238E27FC236}">
                    <a16:creationId xmlns:a16="http://schemas.microsoft.com/office/drawing/2014/main" id="{D837BD76-D920-484C-817C-9826F3F1A62F}"/>
                  </a:ext>
                </a:extLst>
              </p:cNvPr>
              <p:cNvSpPr/>
              <p:nvPr/>
            </p:nvSpPr>
            <p:spPr>
              <a:xfrm>
                <a:off x="2956320" y="4166114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1" name="사각형: 둥근 모서리 310">
                <a:extLst>
                  <a:ext uri="{FF2B5EF4-FFF2-40B4-BE49-F238E27FC236}">
                    <a16:creationId xmlns:a16="http://schemas.microsoft.com/office/drawing/2014/main" id="{D837BD76-D920-484C-817C-9826F3F1A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20" y="4166114"/>
                <a:ext cx="506690" cy="32970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D033141B-5A5B-4F2E-BCDD-FD2BC6183BB6}"/>
              </a:ext>
            </a:extLst>
          </p:cNvPr>
          <p:cNvCxnSpPr>
            <a:cxnSpLocks/>
            <a:stCxn id="311" idx="2"/>
            <a:endCxn id="309" idx="0"/>
          </p:cNvCxnSpPr>
          <p:nvPr/>
        </p:nvCxnSpPr>
        <p:spPr>
          <a:xfrm>
            <a:off x="3209665" y="4495823"/>
            <a:ext cx="291374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602C5064-8F51-4B96-AD5C-CA71BB04FC0D}"/>
              </a:ext>
            </a:extLst>
          </p:cNvPr>
          <p:cNvCxnSpPr>
            <a:cxnSpLocks/>
            <a:stCxn id="310" idx="2"/>
            <a:endCxn id="309" idx="0"/>
          </p:cNvCxnSpPr>
          <p:nvPr/>
        </p:nvCxnSpPr>
        <p:spPr>
          <a:xfrm>
            <a:off x="2719256" y="4484195"/>
            <a:ext cx="781783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타원 347">
            <a:extLst>
              <a:ext uri="{FF2B5EF4-FFF2-40B4-BE49-F238E27FC236}">
                <a16:creationId xmlns:a16="http://schemas.microsoft.com/office/drawing/2014/main" id="{7D5583CE-B984-4431-B628-0713B4302D4A}"/>
              </a:ext>
            </a:extLst>
          </p:cNvPr>
          <p:cNvSpPr/>
          <p:nvPr/>
        </p:nvSpPr>
        <p:spPr>
          <a:xfrm>
            <a:off x="10450070" y="3708367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9558E34-CC18-4F8F-813C-5D1291E91E19}"/>
              </a:ext>
            </a:extLst>
          </p:cNvPr>
          <p:cNvSpPr/>
          <p:nvPr/>
        </p:nvSpPr>
        <p:spPr>
          <a:xfrm>
            <a:off x="8753458" y="3708368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F98EFCC7-0FE4-4410-8E29-4A9C73CB0C26}"/>
              </a:ext>
            </a:extLst>
          </p:cNvPr>
          <p:cNvSpPr/>
          <p:nvPr/>
        </p:nvSpPr>
        <p:spPr>
          <a:xfrm>
            <a:off x="7363123" y="3712562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1ADE4ED1-97D1-4834-866C-F3F4CC2FC9D1}"/>
              </a:ext>
            </a:extLst>
          </p:cNvPr>
          <p:cNvSpPr/>
          <p:nvPr/>
        </p:nvSpPr>
        <p:spPr>
          <a:xfrm>
            <a:off x="10989006" y="3009983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A865B52A-4623-4DBF-93C7-8B103D84692E}"/>
              </a:ext>
            </a:extLst>
          </p:cNvPr>
          <p:cNvCxnSpPr>
            <a:cxnSpLocks/>
            <a:stCxn id="351" idx="2"/>
            <a:endCxn id="348" idx="0"/>
          </p:cNvCxnSpPr>
          <p:nvPr/>
        </p:nvCxnSpPr>
        <p:spPr>
          <a:xfrm flipH="1">
            <a:off x="10779338" y="3293012"/>
            <a:ext cx="322397" cy="41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사각형: 둥근 모서리 352">
                <a:extLst>
                  <a:ext uri="{FF2B5EF4-FFF2-40B4-BE49-F238E27FC236}">
                    <a16:creationId xmlns:a16="http://schemas.microsoft.com/office/drawing/2014/main" id="{651B8A7C-7431-46FC-8845-DF6818F5A6C1}"/>
                  </a:ext>
                </a:extLst>
              </p:cNvPr>
              <p:cNvSpPr/>
              <p:nvPr/>
            </p:nvSpPr>
            <p:spPr>
              <a:xfrm>
                <a:off x="11296320" y="2977913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3" name="사각형: 둥근 모서리 352">
                <a:extLst>
                  <a:ext uri="{FF2B5EF4-FFF2-40B4-BE49-F238E27FC236}">
                    <a16:creationId xmlns:a16="http://schemas.microsoft.com/office/drawing/2014/main" id="{651B8A7C-7431-46FC-8845-DF6818F5A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320" y="2977913"/>
                <a:ext cx="506690" cy="32970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52B0E8A8-6523-4401-87F8-7269A6D1C36C}"/>
              </a:ext>
            </a:extLst>
          </p:cNvPr>
          <p:cNvCxnSpPr>
            <a:cxnSpLocks/>
            <a:stCxn id="353" idx="2"/>
            <a:endCxn id="348" idx="0"/>
          </p:cNvCxnSpPr>
          <p:nvPr/>
        </p:nvCxnSpPr>
        <p:spPr>
          <a:xfrm flipH="1">
            <a:off x="10779338" y="3307622"/>
            <a:ext cx="770327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F96512EC-7949-4CEE-859F-A4AAC4A6DD6C}"/>
              </a:ext>
            </a:extLst>
          </p:cNvPr>
          <p:cNvSpPr/>
          <p:nvPr/>
        </p:nvSpPr>
        <p:spPr>
          <a:xfrm>
            <a:off x="9333129" y="3012965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사각형: 둥근 모서리 355">
                <a:extLst>
                  <a:ext uri="{FF2B5EF4-FFF2-40B4-BE49-F238E27FC236}">
                    <a16:creationId xmlns:a16="http://schemas.microsoft.com/office/drawing/2014/main" id="{BF5629E1-D3C1-4A2E-876A-65D71FD2B2D7}"/>
                  </a:ext>
                </a:extLst>
              </p:cNvPr>
              <p:cNvSpPr/>
              <p:nvPr/>
            </p:nvSpPr>
            <p:spPr>
              <a:xfrm>
                <a:off x="9682922" y="2977913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6" name="사각형: 둥근 모서리 355">
                <a:extLst>
                  <a:ext uri="{FF2B5EF4-FFF2-40B4-BE49-F238E27FC236}">
                    <a16:creationId xmlns:a16="http://schemas.microsoft.com/office/drawing/2014/main" id="{BF5629E1-D3C1-4A2E-876A-65D71FD2B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922" y="2977913"/>
                <a:ext cx="506690" cy="32970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9C06BA13-6F09-44C8-ABB8-CF1B28BF315C}"/>
              </a:ext>
            </a:extLst>
          </p:cNvPr>
          <p:cNvCxnSpPr>
            <a:cxnSpLocks/>
            <a:stCxn id="356" idx="2"/>
            <a:endCxn id="349" idx="0"/>
          </p:cNvCxnSpPr>
          <p:nvPr/>
        </p:nvCxnSpPr>
        <p:spPr>
          <a:xfrm flipH="1">
            <a:off x="9082726" y="3307622"/>
            <a:ext cx="853541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5A9793D3-3A5B-401F-BFB6-8230390A4565}"/>
              </a:ext>
            </a:extLst>
          </p:cNvPr>
          <p:cNvCxnSpPr>
            <a:cxnSpLocks/>
            <a:stCxn id="355" idx="2"/>
            <a:endCxn id="349" idx="0"/>
          </p:cNvCxnSpPr>
          <p:nvPr/>
        </p:nvCxnSpPr>
        <p:spPr>
          <a:xfrm flipH="1">
            <a:off x="9082726" y="3295994"/>
            <a:ext cx="363132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98F0D4DF-A722-4716-9BB2-6EA1E11DE3F2}"/>
              </a:ext>
            </a:extLst>
          </p:cNvPr>
          <p:cNvSpPr/>
          <p:nvPr/>
        </p:nvSpPr>
        <p:spPr>
          <a:xfrm>
            <a:off x="7940555" y="3026355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사각형: 둥근 모서리 359">
                <a:extLst>
                  <a:ext uri="{FF2B5EF4-FFF2-40B4-BE49-F238E27FC236}">
                    <a16:creationId xmlns:a16="http://schemas.microsoft.com/office/drawing/2014/main" id="{D810D1CD-E90E-4787-A74A-E3B37A37F2B7}"/>
                  </a:ext>
                </a:extLst>
              </p:cNvPr>
              <p:cNvSpPr/>
              <p:nvPr/>
            </p:nvSpPr>
            <p:spPr>
              <a:xfrm>
                <a:off x="8290348" y="2991303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0" name="사각형: 둥근 모서리 359">
                <a:extLst>
                  <a:ext uri="{FF2B5EF4-FFF2-40B4-BE49-F238E27FC236}">
                    <a16:creationId xmlns:a16="http://schemas.microsoft.com/office/drawing/2014/main" id="{D810D1CD-E90E-4787-A74A-E3B37A37F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48" y="2991303"/>
                <a:ext cx="506690" cy="32970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5E612351-D39F-49E6-BAA3-6C4D2062DB6B}"/>
              </a:ext>
            </a:extLst>
          </p:cNvPr>
          <p:cNvCxnSpPr>
            <a:cxnSpLocks/>
            <a:stCxn id="360" idx="2"/>
            <a:endCxn id="350" idx="0"/>
          </p:cNvCxnSpPr>
          <p:nvPr/>
        </p:nvCxnSpPr>
        <p:spPr>
          <a:xfrm flipH="1">
            <a:off x="7692391" y="3321012"/>
            <a:ext cx="851302" cy="39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341A4F10-9657-4C4D-8CBB-E17429728800}"/>
              </a:ext>
            </a:extLst>
          </p:cNvPr>
          <p:cNvCxnSpPr>
            <a:cxnSpLocks/>
            <a:stCxn id="359" idx="2"/>
            <a:endCxn id="350" idx="0"/>
          </p:cNvCxnSpPr>
          <p:nvPr/>
        </p:nvCxnSpPr>
        <p:spPr>
          <a:xfrm flipH="1">
            <a:off x="7692391" y="3309384"/>
            <a:ext cx="360893" cy="4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978DF045-FA99-448D-9509-48057E37C24F}"/>
              </a:ext>
            </a:extLst>
          </p:cNvPr>
          <p:cNvSpPr/>
          <p:nvPr/>
        </p:nvSpPr>
        <p:spPr>
          <a:xfrm>
            <a:off x="10404750" y="4883179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4914443D-3A1B-4D94-AFD7-6CC02678ABBD}"/>
              </a:ext>
            </a:extLst>
          </p:cNvPr>
          <p:cNvSpPr/>
          <p:nvPr/>
        </p:nvSpPr>
        <p:spPr>
          <a:xfrm>
            <a:off x="10943686" y="4184795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C8E8AC13-0847-46F2-AF5E-40E3C38BEB38}"/>
              </a:ext>
            </a:extLst>
          </p:cNvPr>
          <p:cNvCxnSpPr>
            <a:cxnSpLocks/>
            <a:stCxn id="364" idx="2"/>
            <a:endCxn id="363" idx="0"/>
          </p:cNvCxnSpPr>
          <p:nvPr/>
        </p:nvCxnSpPr>
        <p:spPr>
          <a:xfrm flipH="1">
            <a:off x="10734018" y="4467824"/>
            <a:ext cx="322397" cy="41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사각형: 둥근 모서리 365">
                <a:extLst>
                  <a:ext uri="{FF2B5EF4-FFF2-40B4-BE49-F238E27FC236}">
                    <a16:creationId xmlns:a16="http://schemas.microsoft.com/office/drawing/2014/main" id="{5DD7533A-39B0-46A7-8A2B-76452E35215E}"/>
                  </a:ext>
                </a:extLst>
              </p:cNvPr>
              <p:cNvSpPr/>
              <p:nvPr/>
            </p:nvSpPr>
            <p:spPr>
              <a:xfrm>
                <a:off x="11251000" y="4152725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6" name="사각형: 둥근 모서리 365">
                <a:extLst>
                  <a:ext uri="{FF2B5EF4-FFF2-40B4-BE49-F238E27FC236}">
                    <a16:creationId xmlns:a16="http://schemas.microsoft.com/office/drawing/2014/main" id="{5DD7533A-39B0-46A7-8A2B-76452E352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000" y="4152725"/>
                <a:ext cx="506690" cy="329709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직선 화살표 연결선 366">
            <a:extLst>
              <a:ext uri="{FF2B5EF4-FFF2-40B4-BE49-F238E27FC236}">
                <a16:creationId xmlns:a16="http://schemas.microsoft.com/office/drawing/2014/main" id="{12A6B894-2EA5-4CC9-9C0D-65399F04E76D}"/>
              </a:ext>
            </a:extLst>
          </p:cNvPr>
          <p:cNvCxnSpPr>
            <a:cxnSpLocks/>
            <a:stCxn id="366" idx="2"/>
            <a:endCxn id="363" idx="0"/>
          </p:cNvCxnSpPr>
          <p:nvPr/>
        </p:nvCxnSpPr>
        <p:spPr>
          <a:xfrm flipH="1">
            <a:off x="10734018" y="4482434"/>
            <a:ext cx="770327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타원 367">
            <a:extLst>
              <a:ext uri="{FF2B5EF4-FFF2-40B4-BE49-F238E27FC236}">
                <a16:creationId xmlns:a16="http://schemas.microsoft.com/office/drawing/2014/main" id="{1C40E3CB-EFAD-4DF6-ACD7-279111F6C8DD}"/>
              </a:ext>
            </a:extLst>
          </p:cNvPr>
          <p:cNvSpPr/>
          <p:nvPr/>
        </p:nvSpPr>
        <p:spPr>
          <a:xfrm>
            <a:off x="10376563" y="6061418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8CB855C4-3090-4B85-8173-991E556421A5}"/>
              </a:ext>
            </a:extLst>
          </p:cNvPr>
          <p:cNvSpPr/>
          <p:nvPr/>
        </p:nvSpPr>
        <p:spPr>
          <a:xfrm>
            <a:off x="10915499" y="5363034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6145F995-7F50-4277-A0B8-0DD2A7A5AC20}"/>
              </a:ext>
            </a:extLst>
          </p:cNvPr>
          <p:cNvCxnSpPr>
            <a:cxnSpLocks/>
            <a:stCxn id="369" idx="2"/>
            <a:endCxn id="368" idx="0"/>
          </p:cNvCxnSpPr>
          <p:nvPr/>
        </p:nvCxnSpPr>
        <p:spPr>
          <a:xfrm flipH="1">
            <a:off x="10705831" y="5646063"/>
            <a:ext cx="322397" cy="41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사각형: 둥근 모서리 370">
                <a:extLst>
                  <a:ext uri="{FF2B5EF4-FFF2-40B4-BE49-F238E27FC236}">
                    <a16:creationId xmlns:a16="http://schemas.microsoft.com/office/drawing/2014/main" id="{93204D72-30FC-4242-8C13-F7858077AB16}"/>
                  </a:ext>
                </a:extLst>
              </p:cNvPr>
              <p:cNvSpPr/>
              <p:nvPr/>
            </p:nvSpPr>
            <p:spPr>
              <a:xfrm>
                <a:off x="11222813" y="5330964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1" name="사각형: 둥근 모서리 370">
                <a:extLst>
                  <a:ext uri="{FF2B5EF4-FFF2-40B4-BE49-F238E27FC236}">
                    <a16:creationId xmlns:a16="http://schemas.microsoft.com/office/drawing/2014/main" id="{93204D72-30FC-4242-8C13-F7858077A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813" y="5330964"/>
                <a:ext cx="506690" cy="32970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E56E5309-523F-4E96-850D-68AEB1D115DB}"/>
              </a:ext>
            </a:extLst>
          </p:cNvPr>
          <p:cNvCxnSpPr>
            <a:cxnSpLocks/>
            <a:stCxn id="371" idx="2"/>
            <a:endCxn id="368" idx="0"/>
          </p:cNvCxnSpPr>
          <p:nvPr/>
        </p:nvCxnSpPr>
        <p:spPr>
          <a:xfrm flipH="1">
            <a:off x="10705831" y="5660673"/>
            <a:ext cx="770327" cy="4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>
            <a:extLst>
              <a:ext uri="{FF2B5EF4-FFF2-40B4-BE49-F238E27FC236}">
                <a16:creationId xmlns:a16="http://schemas.microsoft.com/office/drawing/2014/main" id="{9010B45B-6438-470E-9B2E-E6BCF5A49E7C}"/>
              </a:ext>
            </a:extLst>
          </p:cNvPr>
          <p:cNvSpPr/>
          <p:nvPr/>
        </p:nvSpPr>
        <p:spPr>
          <a:xfrm>
            <a:off x="8753458" y="4883179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E413D1DA-8D80-42EC-B3A3-C29727BA5413}"/>
              </a:ext>
            </a:extLst>
          </p:cNvPr>
          <p:cNvSpPr/>
          <p:nvPr/>
        </p:nvSpPr>
        <p:spPr>
          <a:xfrm>
            <a:off x="9333129" y="4187776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사각형: 둥근 모서리 374">
                <a:extLst>
                  <a:ext uri="{FF2B5EF4-FFF2-40B4-BE49-F238E27FC236}">
                    <a16:creationId xmlns:a16="http://schemas.microsoft.com/office/drawing/2014/main" id="{5804B578-7ECB-4D0C-89B6-02900ACDB521}"/>
                  </a:ext>
                </a:extLst>
              </p:cNvPr>
              <p:cNvSpPr/>
              <p:nvPr/>
            </p:nvSpPr>
            <p:spPr>
              <a:xfrm>
                <a:off x="9682922" y="4152724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5" name="사각형: 둥근 모서리 374">
                <a:extLst>
                  <a:ext uri="{FF2B5EF4-FFF2-40B4-BE49-F238E27FC236}">
                    <a16:creationId xmlns:a16="http://schemas.microsoft.com/office/drawing/2014/main" id="{5804B578-7ECB-4D0C-89B6-02900ACDB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922" y="4152724"/>
                <a:ext cx="506690" cy="329709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3105B11B-8D51-460F-91AD-5E278B886447}"/>
              </a:ext>
            </a:extLst>
          </p:cNvPr>
          <p:cNvCxnSpPr>
            <a:cxnSpLocks/>
            <a:stCxn id="375" idx="2"/>
            <a:endCxn id="373" idx="0"/>
          </p:cNvCxnSpPr>
          <p:nvPr/>
        </p:nvCxnSpPr>
        <p:spPr>
          <a:xfrm flipH="1">
            <a:off x="9082726" y="4482433"/>
            <a:ext cx="853541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E722E902-5686-4BD3-A8A2-CBE9F28ACAF2}"/>
              </a:ext>
            </a:extLst>
          </p:cNvPr>
          <p:cNvCxnSpPr>
            <a:cxnSpLocks/>
            <a:stCxn id="374" idx="2"/>
            <a:endCxn id="373" idx="0"/>
          </p:cNvCxnSpPr>
          <p:nvPr/>
        </p:nvCxnSpPr>
        <p:spPr>
          <a:xfrm flipH="1">
            <a:off x="9082726" y="4470805"/>
            <a:ext cx="363132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사각형: 둥근 모서리 379">
                <a:extLst>
                  <a:ext uri="{FF2B5EF4-FFF2-40B4-BE49-F238E27FC236}">
                    <a16:creationId xmlns:a16="http://schemas.microsoft.com/office/drawing/2014/main" id="{CC243A67-1260-40FF-96AE-485B063C5753}"/>
                  </a:ext>
                </a:extLst>
              </p:cNvPr>
              <p:cNvSpPr/>
              <p:nvPr/>
            </p:nvSpPr>
            <p:spPr>
              <a:xfrm>
                <a:off x="1861017" y="1349753"/>
                <a:ext cx="540288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80" name="사각형: 둥근 모서리 379">
                <a:extLst>
                  <a:ext uri="{FF2B5EF4-FFF2-40B4-BE49-F238E27FC236}">
                    <a16:creationId xmlns:a16="http://schemas.microsoft.com/office/drawing/2014/main" id="{CC243A67-1260-40FF-96AE-485B063C5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17" y="1349753"/>
                <a:ext cx="540288" cy="283029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7275325C-5987-40DA-BADD-B0A8E7CA4FD4}"/>
              </a:ext>
            </a:extLst>
          </p:cNvPr>
          <p:cNvCxnSpPr>
            <a:cxnSpLocks/>
            <a:stCxn id="155" idx="2"/>
            <a:endCxn id="380" idx="0"/>
          </p:cNvCxnSpPr>
          <p:nvPr/>
        </p:nvCxnSpPr>
        <p:spPr>
          <a:xfrm rot="5400000">
            <a:off x="1922726" y="1141317"/>
            <a:ext cx="416871" cy="12700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사각형: 둥근 모서리 386">
                <a:extLst>
                  <a:ext uri="{FF2B5EF4-FFF2-40B4-BE49-F238E27FC236}">
                    <a16:creationId xmlns:a16="http://schemas.microsoft.com/office/drawing/2014/main" id="{C69C957D-A15D-43BC-8484-83231515B1CE}"/>
                  </a:ext>
                </a:extLst>
              </p:cNvPr>
              <p:cNvSpPr/>
              <p:nvPr/>
            </p:nvSpPr>
            <p:spPr>
              <a:xfrm>
                <a:off x="1867368" y="31024"/>
                <a:ext cx="540288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87" name="사각형: 둥근 모서리 386">
                <a:extLst>
                  <a:ext uri="{FF2B5EF4-FFF2-40B4-BE49-F238E27FC236}">
                    <a16:creationId xmlns:a16="http://schemas.microsoft.com/office/drawing/2014/main" id="{C69C957D-A15D-43BC-8484-83231515B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68" y="31024"/>
                <a:ext cx="540288" cy="283029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사각형: 둥근 모서리 421">
            <a:extLst>
              <a:ext uri="{FF2B5EF4-FFF2-40B4-BE49-F238E27FC236}">
                <a16:creationId xmlns:a16="http://schemas.microsoft.com/office/drawing/2014/main" id="{CF0192C8-E66B-41E3-823A-9EE7ADF1E995}"/>
              </a:ext>
            </a:extLst>
          </p:cNvPr>
          <p:cNvSpPr/>
          <p:nvPr/>
        </p:nvSpPr>
        <p:spPr>
          <a:xfrm>
            <a:off x="8580431" y="249866"/>
            <a:ext cx="2573042" cy="11681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4ACFD9B6-9C99-40EF-8D65-E899902C3C6B}"/>
                  </a:ext>
                </a:extLst>
              </p:cNvPr>
              <p:cNvSpPr/>
              <p:nvPr/>
            </p:nvSpPr>
            <p:spPr>
              <a:xfrm>
                <a:off x="8633959" y="835360"/>
                <a:ext cx="763424" cy="32625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4ACFD9B6-9C99-40EF-8D65-E899902C3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9" y="835360"/>
                <a:ext cx="763424" cy="32625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662A2292-8DB9-447F-ADDF-91F055EFE484}"/>
              </a:ext>
            </a:extLst>
          </p:cNvPr>
          <p:cNvCxnSpPr>
            <a:cxnSpLocks/>
            <a:stCxn id="423" idx="7"/>
            <a:endCxn id="425" idx="1"/>
          </p:cNvCxnSpPr>
          <p:nvPr/>
        </p:nvCxnSpPr>
        <p:spPr>
          <a:xfrm rot="5400000" flipH="1" flipV="1">
            <a:off x="9384901" y="594684"/>
            <a:ext cx="189136" cy="38777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사각형: 둥근 모서리 424">
                <a:extLst>
                  <a:ext uri="{FF2B5EF4-FFF2-40B4-BE49-F238E27FC236}">
                    <a16:creationId xmlns:a16="http://schemas.microsoft.com/office/drawing/2014/main" id="{2A5469E7-6AFB-467A-886B-290EE6B853CB}"/>
                  </a:ext>
                </a:extLst>
              </p:cNvPr>
              <p:cNvSpPr/>
              <p:nvPr/>
            </p:nvSpPr>
            <p:spPr>
              <a:xfrm>
                <a:off x="9673356" y="552488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25" name="사각형: 둥근 모서리 424">
                <a:extLst>
                  <a:ext uri="{FF2B5EF4-FFF2-40B4-BE49-F238E27FC236}">
                    <a16:creationId xmlns:a16="http://schemas.microsoft.com/office/drawing/2014/main" id="{2A5469E7-6AFB-467A-886B-290EE6B85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356" y="552488"/>
                <a:ext cx="465909" cy="283029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373796B2-F628-4442-B4B8-66C4E9529FF7}"/>
                  </a:ext>
                </a:extLst>
              </p:cNvPr>
              <p:cNvSpPr/>
              <p:nvPr/>
            </p:nvSpPr>
            <p:spPr>
              <a:xfrm>
                <a:off x="9673355" y="1044247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373796B2-F628-4442-B4B8-66C4E9529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355" y="1044247"/>
                <a:ext cx="465909" cy="2830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F95F30B8-3E46-4EB5-8030-5FA92D8471B1}"/>
              </a:ext>
            </a:extLst>
          </p:cNvPr>
          <p:cNvCxnSpPr>
            <a:cxnSpLocks/>
            <a:stCxn id="423" idx="5"/>
            <a:endCxn id="426" idx="1"/>
          </p:cNvCxnSpPr>
          <p:nvPr/>
        </p:nvCxnSpPr>
        <p:spPr>
          <a:xfrm>
            <a:off x="9285582" y="1113834"/>
            <a:ext cx="387773" cy="719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4DDE9407-1967-4986-8B9B-AB7B90D75BDE}"/>
              </a:ext>
            </a:extLst>
          </p:cNvPr>
          <p:cNvCxnSpPr>
            <a:cxnSpLocks/>
            <a:stCxn id="426" idx="3"/>
            <a:endCxn id="429" idx="1"/>
          </p:cNvCxnSpPr>
          <p:nvPr/>
        </p:nvCxnSpPr>
        <p:spPr>
          <a:xfrm flipV="1">
            <a:off x="10139264" y="686797"/>
            <a:ext cx="358479" cy="4989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사각형: 둥근 모서리 428">
                <a:extLst>
                  <a:ext uri="{FF2B5EF4-FFF2-40B4-BE49-F238E27FC236}">
                    <a16:creationId xmlns:a16="http://schemas.microsoft.com/office/drawing/2014/main" id="{025C1CBC-ED46-4502-8532-F1C9685AB723}"/>
                  </a:ext>
                </a:extLst>
              </p:cNvPr>
              <p:cNvSpPr/>
              <p:nvPr/>
            </p:nvSpPr>
            <p:spPr>
              <a:xfrm>
                <a:off x="10497743" y="545282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29" name="사각형: 둥근 모서리 428">
                <a:extLst>
                  <a:ext uri="{FF2B5EF4-FFF2-40B4-BE49-F238E27FC236}">
                    <a16:creationId xmlns:a16="http://schemas.microsoft.com/office/drawing/2014/main" id="{025C1CBC-ED46-4502-8532-F1C9685AB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743" y="545282"/>
                <a:ext cx="465909" cy="283029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사각형: 둥근 모서리 429">
                <a:extLst>
                  <a:ext uri="{FF2B5EF4-FFF2-40B4-BE49-F238E27FC236}">
                    <a16:creationId xmlns:a16="http://schemas.microsoft.com/office/drawing/2014/main" id="{A45FA73F-A6C1-4D5B-886D-84A5BCBBE565}"/>
                  </a:ext>
                </a:extLst>
              </p:cNvPr>
              <p:cNvSpPr/>
              <p:nvPr/>
            </p:nvSpPr>
            <p:spPr>
              <a:xfrm>
                <a:off x="10503730" y="1044246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430" name="사각형: 둥근 모서리 429">
                <a:extLst>
                  <a:ext uri="{FF2B5EF4-FFF2-40B4-BE49-F238E27FC236}">
                    <a16:creationId xmlns:a16="http://schemas.microsoft.com/office/drawing/2014/main" id="{A45FA73F-A6C1-4D5B-886D-84A5BCBBE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730" y="1044246"/>
                <a:ext cx="465909" cy="283029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1" name="직선 화살표 연결선 430">
            <a:extLst>
              <a:ext uri="{FF2B5EF4-FFF2-40B4-BE49-F238E27FC236}">
                <a16:creationId xmlns:a16="http://schemas.microsoft.com/office/drawing/2014/main" id="{768675DD-6A47-4F68-9694-E0CEB37B0DF7}"/>
              </a:ext>
            </a:extLst>
          </p:cNvPr>
          <p:cNvCxnSpPr>
            <a:cxnSpLocks/>
            <a:stCxn id="426" idx="3"/>
            <a:endCxn id="430" idx="1"/>
          </p:cNvCxnSpPr>
          <p:nvPr/>
        </p:nvCxnSpPr>
        <p:spPr>
          <a:xfrm flipV="1">
            <a:off x="10139264" y="1185761"/>
            <a:ext cx="36446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타원 431">
            <a:extLst>
              <a:ext uri="{FF2B5EF4-FFF2-40B4-BE49-F238E27FC236}">
                <a16:creationId xmlns:a16="http://schemas.microsoft.com/office/drawing/2014/main" id="{A50C42AB-E1A6-49F5-93ED-9A12123C9EDA}"/>
              </a:ext>
            </a:extLst>
          </p:cNvPr>
          <p:cNvSpPr/>
          <p:nvPr/>
        </p:nvSpPr>
        <p:spPr>
          <a:xfrm>
            <a:off x="8827014" y="93634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사각형: 둥근 모서리 433">
                <a:extLst>
                  <a:ext uri="{FF2B5EF4-FFF2-40B4-BE49-F238E27FC236}">
                    <a16:creationId xmlns:a16="http://schemas.microsoft.com/office/drawing/2014/main" id="{0960083F-6791-43B5-A1E5-22A0243FEE55}"/>
                  </a:ext>
                </a:extLst>
              </p:cNvPr>
              <p:cNvSpPr/>
              <p:nvPr/>
            </p:nvSpPr>
            <p:spPr>
              <a:xfrm>
                <a:off x="4606334" y="130583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34" name="사각형: 둥근 모서리 433">
                <a:extLst>
                  <a:ext uri="{FF2B5EF4-FFF2-40B4-BE49-F238E27FC236}">
                    <a16:creationId xmlns:a16="http://schemas.microsoft.com/office/drawing/2014/main" id="{0960083F-6791-43B5-A1E5-22A0243FE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334" y="130583"/>
                <a:ext cx="387774" cy="283029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" name="연결선: 구부러짐 434">
            <a:extLst>
              <a:ext uri="{FF2B5EF4-FFF2-40B4-BE49-F238E27FC236}">
                <a16:creationId xmlns:a16="http://schemas.microsoft.com/office/drawing/2014/main" id="{4CD44C41-AAB7-4A69-A1A9-27A6A4295B1D}"/>
              </a:ext>
            </a:extLst>
          </p:cNvPr>
          <p:cNvCxnSpPr>
            <a:cxnSpLocks/>
            <a:stCxn id="434" idx="3"/>
            <a:endCxn id="208" idx="1"/>
          </p:cNvCxnSpPr>
          <p:nvPr/>
        </p:nvCxnSpPr>
        <p:spPr>
          <a:xfrm flipV="1">
            <a:off x="4994108" y="137247"/>
            <a:ext cx="726991" cy="134851"/>
          </a:xfrm>
          <a:prstGeom prst="curvedConnector4">
            <a:avLst>
              <a:gd name="adj1" fmla="val 43367"/>
              <a:gd name="adj2" fmla="val 179161"/>
            </a:avLst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사각형: 둥근 모서리 438">
                <a:extLst>
                  <a:ext uri="{FF2B5EF4-FFF2-40B4-BE49-F238E27FC236}">
                    <a16:creationId xmlns:a16="http://schemas.microsoft.com/office/drawing/2014/main" id="{8BF71151-E73E-49B3-B7A7-B3421B5DE23E}"/>
                  </a:ext>
                </a:extLst>
              </p:cNvPr>
              <p:cNvSpPr/>
              <p:nvPr/>
            </p:nvSpPr>
            <p:spPr>
              <a:xfrm>
                <a:off x="8096461" y="79628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39" name="사각형: 둥근 모서리 438">
                <a:extLst>
                  <a:ext uri="{FF2B5EF4-FFF2-40B4-BE49-F238E27FC236}">
                    <a16:creationId xmlns:a16="http://schemas.microsoft.com/office/drawing/2014/main" id="{8BF71151-E73E-49B3-B7A7-B3421B5D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461" y="79628"/>
                <a:ext cx="387774" cy="283029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EABBE69-0E0F-4C63-88BA-8CECE9242FA3}"/>
              </a:ext>
            </a:extLst>
          </p:cNvPr>
          <p:cNvCxnSpPr>
            <a:cxnSpLocks/>
            <a:stCxn id="439" idx="3"/>
            <a:endCxn id="432" idx="1"/>
          </p:cNvCxnSpPr>
          <p:nvPr/>
        </p:nvCxnSpPr>
        <p:spPr>
          <a:xfrm flipV="1">
            <a:off x="8484235" y="137247"/>
            <a:ext cx="439219" cy="83896"/>
          </a:xfrm>
          <a:prstGeom prst="curvedConnector4">
            <a:avLst>
              <a:gd name="adj1" fmla="val 39021"/>
              <a:gd name="adj2" fmla="val 212796"/>
            </a:avLst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A0921850-321C-44B1-A050-E91A8E051EF8}"/>
              </a:ext>
            </a:extLst>
          </p:cNvPr>
          <p:cNvCxnSpPr>
            <a:cxnSpLocks/>
            <a:stCxn id="387" idx="2"/>
            <a:endCxn id="155" idx="0"/>
          </p:cNvCxnSpPr>
          <p:nvPr/>
        </p:nvCxnSpPr>
        <p:spPr>
          <a:xfrm rot="5400000">
            <a:off x="1966437" y="478778"/>
            <a:ext cx="335800" cy="6351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FF65F5-A3AC-4EC7-9804-ECD999235CDB}"/>
              </a:ext>
            </a:extLst>
          </p:cNvPr>
          <p:cNvSpPr txBox="1"/>
          <p:nvPr/>
        </p:nvSpPr>
        <p:spPr>
          <a:xfrm>
            <a:off x="5422262" y="1466503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12, 23, 34, 43, 32, 21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모두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동일 패턴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내부는 다른 시스템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물리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의 인과</a:t>
            </a:r>
          </a:p>
        </p:txBody>
      </p:sp>
    </p:spTree>
    <p:extLst>
      <p:ext uri="{BB962C8B-B14F-4D97-AF65-F5344CB8AC3E}">
        <p14:creationId xmlns:p14="http://schemas.microsoft.com/office/powerpoint/2010/main" val="7568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38C934E-2A6C-41B3-9625-7432CA272703}"/>
                  </a:ext>
                </a:extLst>
              </p:cNvPr>
              <p:cNvSpPr/>
              <p:nvPr/>
            </p:nvSpPr>
            <p:spPr>
              <a:xfrm>
                <a:off x="1390580" y="2014669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38C934E-2A6C-41B3-9625-7432CA272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80" y="2014669"/>
                <a:ext cx="465909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F049522-E15A-436B-A113-577EE9E73B3F}"/>
                  </a:ext>
                </a:extLst>
              </p:cNvPr>
              <p:cNvSpPr/>
              <p:nvPr/>
            </p:nvSpPr>
            <p:spPr>
              <a:xfrm>
                <a:off x="2965399" y="2000207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F049522-E15A-436B-A113-577EE9E73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99" y="2000207"/>
                <a:ext cx="465909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15F0E071-7756-44B6-9072-A7687CE26083}"/>
              </a:ext>
            </a:extLst>
          </p:cNvPr>
          <p:cNvSpPr/>
          <p:nvPr/>
        </p:nvSpPr>
        <p:spPr>
          <a:xfrm>
            <a:off x="2134952" y="1613803"/>
            <a:ext cx="589118" cy="32625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U15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C589E2D-E2C3-41A9-94E3-513FF0306B41}"/>
                  </a:ext>
                </a:extLst>
              </p:cNvPr>
              <p:cNvSpPr/>
              <p:nvPr/>
            </p:nvSpPr>
            <p:spPr>
              <a:xfrm>
                <a:off x="6122635" y="2000207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C589E2D-E2C3-41A9-94E3-513FF0306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35" y="2000207"/>
                <a:ext cx="465909" cy="2830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1DEA7D-BFA9-424D-94C5-77B12C9BF39D}"/>
              </a:ext>
            </a:extLst>
          </p:cNvPr>
          <p:cNvCxnSpPr>
            <a:cxnSpLocks/>
            <a:stCxn id="47" idx="3"/>
            <a:endCxn id="6" idx="2"/>
          </p:cNvCxnSpPr>
          <p:nvPr/>
        </p:nvCxnSpPr>
        <p:spPr>
          <a:xfrm>
            <a:off x="1862876" y="1764985"/>
            <a:ext cx="272076" cy="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520E500-0704-4300-AF19-B4BF9DF701AE}"/>
                  </a:ext>
                </a:extLst>
              </p:cNvPr>
              <p:cNvSpPr/>
              <p:nvPr/>
            </p:nvSpPr>
            <p:spPr>
              <a:xfrm>
                <a:off x="2946048" y="1613803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520E500-0704-4300-AF19-B4BF9DF70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48" y="1613803"/>
                <a:ext cx="465909" cy="2830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5A0341-56EA-426E-A482-35AC2F6F3DA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519206" y="1755318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0D3DFF-4C50-46F3-A6DE-84035689DDC6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2637796" y="1892277"/>
            <a:ext cx="327603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B586752-1215-45B8-9DE8-6C1C1C2D1868}"/>
              </a:ext>
            </a:extLst>
          </p:cNvPr>
          <p:cNvSpPr/>
          <p:nvPr/>
        </p:nvSpPr>
        <p:spPr>
          <a:xfrm>
            <a:off x="5313760" y="1608360"/>
            <a:ext cx="589118" cy="32625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U25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6F96A0-242D-4AB8-B541-9628B5DC14BB}"/>
              </a:ext>
            </a:extLst>
          </p:cNvPr>
          <p:cNvCxnSpPr>
            <a:cxnSpLocks/>
            <a:stCxn id="5" idx="3"/>
            <a:endCxn id="107" idx="2"/>
          </p:cNvCxnSpPr>
          <p:nvPr/>
        </p:nvCxnSpPr>
        <p:spPr>
          <a:xfrm flipV="1">
            <a:off x="3431308" y="1792300"/>
            <a:ext cx="252932" cy="34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968BB31-2E90-478E-B77C-336FD3DD1619}"/>
                  </a:ext>
                </a:extLst>
              </p:cNvPr>
              <p:cNvSpPr/>
              <p:nvPr/>
            </p:nvSpPr>
            <p:spPr>
              <a:xfrm>
                <a:off x="6115646" y="1613803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968BB31-2E90-478E-B77C-336FD3DD1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46" y="1613803"/>
                <a:ext cx="465909" cy="2830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DAB323-992D-448E-91AF-529160656B0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688804" y="1755318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E9DBAC-5EC2-4E4B-ADF6-765F3C61CB27}"/>
              </a:ext>
            </a:extLst>
          </p:cNvPr>
          <p:cNvCxnSpPr>
            <a:cxnSpLocks/>
            <a:stCxn id="12" idx="5"/>
            <a:endCxn id="7" idx="1"/>
          </p:cNvCxnSpPr>
          <p:nvPr/>
        </p:nvCxnSpPr>
        <p:spPr>
          <a:xfrm>
            <a:off x="5816604" y="1886834"/>
            <a:ext cx="306031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D3A71D1-1756-47DF-8FEE-692922F23282}"/>
                  </a:ext>
                </a:extLst>
              </p:cNvPr>
              <p:cNvSpPr/>
              <p:nvPr/>
            </p:nvSpPr>
            <p:spPr>
              <a:xfrm>
                <a:off x="7680951" y="2018421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D3A71D1-1756-47DF-8FEE-692922F2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51" y="2018421"/>
                <a:ext cx="465909" cy="2830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7BF1CC4A-A707-4DF0-BF52-F08A4F74C704}"/>
              </a:ext>
            </a:extLst>
          </p:cNvPr>
          <p:cNvSpPr/>
          <p:nvPr/>
        </p:nvSpPr>
        <p:spPr>
          <a:xfrm>
            <a:off x="6801312" y="1626574"/>
            <a:ext cx="589118" cy="32625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U30</a:t>
            </a:r>
            <a:endParaRPr lang="ko-KR" altLang="en-US" sz="1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28CAD8-73EC-441B-98B6-A98090F9F29F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 flipV="1">
            <a:off x="6588544" y="1789701"/>
            <a:ext cx="212768" cy="35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01C4DD48-1033-446C-9871-76A859E006D1}"/>
                  </a:ext>
                </a:extLst>
              </p:cNvPr>
              <p:cNvSpPr/>
              <p:nvPr/>
            </p:nvSpPr>
            <p:spPr>
              <a:xfrm>
                <a:off x="7696997" y="1632017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01C4DD48-1033-446C-9871-76A859E00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97" y="1632017"/>
                <a:ext cx="465909" cy="2830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7F108A-75A9-4AEC-B819-FB8650CBBAE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270155" y="1773532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8E0B6B-73D8-49B8-85DD-6B8801C0E6C9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7304156" y="1905048"/>
            <a:ext cx="376795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1ED79C37-D570-4B70-908D-40C008BC21C4}"/>
                  </a:ext>
                </a:extLst>
              </p:cNvPr>
              <p:cNvSpPr/>
              <p:nvPr/>
            </p:nvSpPr>
            <p:spPr>
              <a:xfrm>
                <a:off x="11272194" y="2015577"/>
                <a:ext cx="465909" cy="2884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1ED79C37-D570-4B70-908D-40C008BC2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194" y="2015577"/>
                <a:ext cx="465909" cy="28847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62BB49A9-B2E6-42A5-8497-0871563951D9}"/>
              </a:ext>
            </a:extLst>
          </p:cNvPr>
          <p:cNvSpPr/>
          <p:nvPr/>
        </p:nvSpPr>
        <p:spPr>
          <a:xfrm>
            <a:off x="10405720" y="1622898"/>
            <a:ext cx="589118" cy="33252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U40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708BB8-A6AC-420E-A5ED-9F942B3D26DF}"/>
              </a:ext>
            </a:extLst>
          </p:cNvPr>
          <p:cNvCxnSpPr>
            <a:cxnSpLocks/>
            <a:stCxn id="17" idx="3"/>
            <a:endCxn id="42" idx="2"/>
          </p:cNvCxnSpPr>
          <p:nvPr/>
        </p:nvCxnSpPr>
        <p:spPr>
          <a:xfrm flipV="1">
            <a:off x="8146860" y="1784679"/>
            <a:ext cx="324330" cy="37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7CE9952-7E66-4EE7-8387-720588343198}"/>
                  </a:ext>
                </a:extLst>
              </p:cNvPr>
              <p:cNvSpPr/>
              <p:nvPr/>
            </p:nvSpPr>
            <p:spPr>
              <a:xfrm>
                <a:off x="11257320" y="1629173"/>
                <a:ext cx="465909" cy="2884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7CE9952-7E66-4EE7-8387-720588343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320" y="1629173"/>
                <a:ext cx="465909" cy="28847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0858434-8D05-4A87-B2CA-58BE30D614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0830478" y="1773409"/>
            <a:ext cx="426842" cy="188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EDCD5B-113E-46D7-8502-9CAC82629CDA}"/>
              </a:ext>
            </a:extLst>
          </p:cNvPr>
          <p:cNvCxnSpPr>
            <a:cxnSpLocks/>
            <a:stCxn id="24" idx="5"/>
            <a:endCxn id="23" idx="1"/>
          </p:cNvCxnSpPr>
          <p:nvPr/>
        </p:nvCxnSpPr>
        <p:spPr>
          <a:xfrm>
            <a:off x="10908564" y="1906728"/>
            <a:ext cx="363630" cy="2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43B4DCC-37C1-4173-B045-B54D27BCF379}"/>
                  </a:ext>
                </a:extLst>
              </p:cNvPr>
              <p:cNvSpPr/>
              <p:nvPr/>
            </p:nvSpPr>
            <p:spPr>
              <a:xfrm>
                <a:off x="9496106" y="2007957"/>
                <a:ext cx="465909" cy="2884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43B4DCC-37C1-4173-B045-B54D27BCF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106" y="2007957"/>
                <a:ext cx="465909" cy="28847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FFE73C4C-93AD-4C9C-B68C-9F56459491C0}"/>
              </a:ext>
            </a:extLst>
          </p:cNvPr>
          <p:cNvSpPr/>
          <p:nvPr/>
        </p:nvSpPr>
        <p:spPr>
          <a:xfrm>
            <a:off x="8471190" y="1621552"/>
            <a:ext cx="589118" cy="32625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U35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C925957B-04F2-4925-BB69-714FA436F2DA}"/>
                  </a:ext>
                </a:extLst>
              </p:cNvPr>
              <p:cNvSpPr/>
              <p:nvPr/>
            </p:nvSpPr>
            <p:spPr>
              <a:xfrm>
                <a:off x="9481232" y="1621553"/>
                <a:ext cx="465909" cy="28847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C925957B-04F2-4925-BB69-714FA436F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232" y="1621553"/>
                <a:ext cx="465909" cy="2884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803484-A0DA-44EB-B513-5805E46A61FF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 flipV="1">
            <a:off x="9060308" y="1765789"/>
            <a:ext cx="420924" cy="188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C056FD-364A-4304-8269-96041494E5AD}"/>
              </a:ext>
            </a:extLst>
          </p:cNvPr>
          <p:cNvCxnSpPr>
            <a:cxnSpLocks/>
            <a:stCxn id="42" idx="5"/>
            <a:endCxn id="41" idx="1"/>
          </p:cNvCxnSpPr>
          <p:nvPr/>
        </p:nvCxnSpPr>
        <p:spPr>
          <a:xfrm>
            <a:off x="8974034" y="1900026"/>
            <a:ext cx="522072" cy="25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A2FA31-EDBF-4441-8393-A9C2A92063D6}"/>
              </a:ext>
            </a:extLst>
          </p:cNvPr>
          <p:cNvCxnSpPr>
            <a:cxnSpLocks/>
            <a:stCxn id="41" idx="3"/>
            <a:endCxn id="24" idx="2"/>
          </p:cNvCxnSpPr>
          <p:nvPr/>
        </p:nvCxnSpPr>
        <p:spPr>
          <a:xfrm flipV="1">
            <a:off x="9962015" y="1789162"/>
            <a:ext cx="443705" cy="36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B2D3A279-D299-4B76-AA1A-F9A61D38D3C3}"/>
                  </a:ext>
                </a:extLst>
              </p:cNvPr>
              <p:cNvSpPr/>
              <p:nvPr/>
            </p:nvSpPr>
            <p:spPr>
              <a:xfrm>
                <a:off x="1396967" y="1623470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B2D3A279-D299-4B76-AA1A-F9A61D38D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67" y="1623470"/>
                <a:ext cx="465909" cy="28302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9C6C3C1-5C06-4B03-A544-1E5C87232F1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856489" y="1776930"/>
            <a:ext cx="278463" cy="37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5D23AA88-E468-47E7-9B80-FB5D115E8BA8}"/>
              </a:ext>
            </a:extLst>
          </p:cNvPr>
          <p:cNvSpPr/>
          <p:nvPr/>
        </p:nvSpPr>
        <p:spPr>
          <a:xfrm>
            <a:off x="5442141" y="565476"/>
            <a:ext cx="680494" cy="3262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latin typeface="Cambria Math" panose="02040503050406030204" pitchFamily="18" charset="0"/>
              </a:rPr>
              <a:t>M.U</a:t>
            </a:r>
            <a:endParaRPr lang="ko-KR" altLang="en-US" sz="1200" i="1" dirty="0">
              <a:latin typeface="Cambria Math" panose="02040503050406030204" pitchFamily="18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8C57DDD-F907-402A-90EC-833866638943}"/>
              </a:ext>
            </a:extLst>
          </p:cNvPr>
          <p:cNvCxnSpPr>
            <a:cxnSpLocks/>
            <a:stCxn id="82" idx="4"/>
            <a:endCxn id="6" idx="0"/>
          </p:cNvCxnSpPr>
          <p:nvPr/>
        </p:nvCxnSpPr>
        <p:spPr>
          <a:xfrm flipH="1">
            <a:off x="2429511" y="891729"/>
            <a:ext cx="3352877" cy="72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1E87AF1-1B9C-4A4D-A9E2-6ADA386BA5C6}"/>
              </a:ext>
            </a:extLst>
          </p:cNvPr>
          <p:cNvCxnSpPr>
            <a:cxnSpLocks/>
            <a:stCxn id="82" idx="4"/>
            <a:endCxn id="12" idx="0"/>
          </p:cNvCxnSpPr>
          <p:nvPr/>
        </p:nvCxnSpPr>
        <p:spPr>
          <a:xfrm flipH="1">
            <a:off x="5608319" y="891729"/>
            <a:ext cx="174069" cy="71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8831266-29F4-49C2-A15C-E4D173A86F17}"/>
              </a:ext>
            </a:extLst>
          </p:cNvPr>
          <p:cNvCxnSpPr>
            <a:cxnSpLocks/>
            <a:stCxn id="82" idx="4"/>
            <a:endCxn id="18" idx="0"/>
          </p:cNvCxnSpPr>
          <p:nvPr/>
        </p:nvCxnSpPr>
        <p:spPr>
          <a:xfrm>
            <a:off x="5782388" y="891729"/>
            <a:ext cx="1313483" cy="73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46C33BB-8693-41DE-BD70-9C2A45927634}"/>
              </a:ext>
            </a:extLst>
          </p:cNvPr>
          <p:cNvCxnSpPr>
            <a:cxnSpLocks/>
            <a:stCxn id="82" idx="4"/>
            <a:endCxn id="42" idx="0"/>
          </p:cNvCxnSpPr>
          <p:nvPr/>
        </p:nvCxnSpPr>
        <p:spPr>
          <a:xfrm>
            <a:off x="5782388" y="891729"/>
            <a:ext cx="2983361" cy="72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086C8CB-5BBB-4C9D-86A8-741E89E5F839}"/>
              </a:ext>
            </a:extLst>
          </p:cNvPr>
          <p:cNvCxnSpPr>
            <a:cxnSpLocks/>
            <a:stCxn id="82" idx="4"/>
            <a:endCxn id="24" idx="0"/>
          </p:cNvCxnSpPr>
          <p:nvPr/>
        </p:nvCxnSpPr>
        <p:spPr>
          <a:xfrm>
            <a:off x="5782388" y="891729"/>
            <a:ext cx="4917891" cy="73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27A5EFBD-E8C1-47F4-A22E-FD578FDA0305}"/>
                  </a:ext>
                </a:extLst>
              </p:cNvPr>
              <p:cNvSpPr/>
              <p:nvPr/>
            </p:nvSpPr>
            <p:spPr>
              <a:xfrm>
                <a:off x="4493115" y="2021020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27A5EFBD-E8C1-47F4-A22E-FD578FDA0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15" y="2021020"/>
                <a:ext cx="465909" cy="2830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>
            <a:extLst>
              <a:ext uri="{FF2B5EF4-FFF2-40B4-BE49-F238E27FC236}">
                <a16:creationId xmlns:a16="http://schemas.microsoft.com/office/drawing/2014/main" id="{B4DFCFDB-0C09-431C-A906-18848B7BE76C}"/>
              </a:ext>
            </a:extLst>
          </p:cNvPr>
          <p:cNvSpPr/>
          <p:nvPr/>
        </p:nvSpPr>
        <p:spPr>
          <a:xfrm>
            <a:off x="3684240" y="1629173"/>
            <a:ext cx="589118" cy="32625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U20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A3DAA816-58F0-4830-8794-0F0E3A5AE033}"/>
                  </a:ext>
                </a:extLst>
              </p:cNvPr>
              <p:cNvSpPr/>
              <p:nvPr/>
            </p:nvSpPr>
            <p:spPr>
              <a:xfrm>
                <a:off x="4489045" y="1670684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A3DAA816-58F0-4830-8794-0F0E3A5AE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045" y="1670684"/>
                <a:ext cx="465909" cy="28302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898B0FF-9F36-4ACD-8B94-EBC2CD49F17E}"/>
              </a:ext>
            </a:extLst>
          </p:cNvPr>
          <p:cNvCxnSpPr>
            <a:cxnSpLocks/>
            <a:stCxn id="107" idx="6"/>
            <a:endCxn id="108" idx="1"/>
          </p:cNvCxnSpPr>
          <p:nvPr/>
        </p:nvCxnSpPr>
        <p:spPr>
          <a:xfrm>
            <a:off x="4273358" y="1792300"/>
            <a:ext cx="215687" cy="198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8D53A8D-FCCD-4A2A-93AC-95CE6134A4FA}"/>
              </a:ext>
            </a:extLst>
          </p:cNvPr>
          <p:cNvCxnSpPr>
            <a:cxnSpLocks/>
            <a:stCxn id="107" idx="5"/>
            <a:endCxn id="106" idx="1"/>
          </p:cNvCxnSpPr>
          <p:nvPr/>
        </p:nvCxnSpPr>
        <p:spPr>
          <a:xfrm>
            <a:off x="4187084" y="1907647"/>
            <a:ext cx="306031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AA4DB4E-3887-4C7E-B6B9-BCEECC864702}"/>
              </a:ext>
            </a:extLst>
          </p:cNvPr>
          <p:cNvCxnSpPr>
            <a:cxnSpLocks/>
            <a:stCxn id="106" idx="3"/>
            <a:endCxn id="12" idx="2"/>
          </p:cNvCxnSpPr>
          <p:nvPr/>
        </p:nvCxnSpPr>
        <p:spPr>
          <a:xfrm flipV="1">
            <a:off x="4959024" y="1771487"/>
            <a:ext cx="354736" cy="39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8B0C2DB-3794-4E76-8243-022D5D761F85}"/>
              </a:ext>
            </a:extLst>
          </p:cNvPr>
          <p:cNvCxnSpPr>
            <a:cxnSpLocks/>
            <a:stCxn id="82" idx="4"/>
            <a:endCxn id="107" idx="0"/>
          </p:cNvCxnSpPr>
          <p:nvPr/>
        </p:nvCxnSpPr>
        <p:spPr>
          <a:xfrm flipH="1">
            <a:off x="3978799" y="891729"/>
            <a:ext cx="1803589" cy="73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DD430290-D8BD-4080-82BA-DAE0197FEBEB}"/>
                  </a:ext>
                </a:extLst>
              </p:cNvPr>
              <p:cNvSpPr/>
              <p:nvPr/>
            </p:nvSpPr>
            <p:spPr>
              <a:xfrm>
                <a:off x="177915" y="6207438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DD430290-D8BD-4080-82BA-DAE0197FE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5" y="6207438"/>
                <a:ext cx="465909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AF482490-F0ED-4936-A1E9-08CCFC9C7B0D}"/>
                  </a:ext>
                </a:extLst>
              </p:cNvPr>
              <p:cNvSpPr/>
              <p:nvPr/>
            </p:nvSpPr>
            <p:spPr>
              <a:xfrm>
                <a:off x="184302" y="5635582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AF482490-F0ED-4936-A1E9-08CCFC9C7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2" y="5635582"/>
                <a:ext cx="465909" cy="28302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5B1C649B-15BE-4796-AA61-A2C7B59FE0D9}"/>
                  </a:ext>
                </a:extLst>
              </p:cNvPr>
              <p:cNvSpPr/>
              <p:nvPr/>
            </p:nvSpPr>
            <p:spPr>
              <a:xfrm>
                <a:off x="171903" y="5227794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5B1C649B-15BE-4796-AA61-A2C7B59FE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" y="5227794"/>
                <a:ext cx="465909" cy="2830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3C2468CB-EFFE-480D-AA11-3D3EB2D71495}"/>
                  </a:ext>
                </a:extLst>
              </p:cNvPr>
              <p:cNvSpPr/>
              <p:nvPr/>
            </p:nvSpPr>
            <p:spPr>
              <a:xfrm>
                <a:off x="171903" y="4599144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3C2468CB-EFFE-480D-AA11-3D3EB2D71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" y="4599144"/>
                <a:ext cx="465909" cy="28302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A9ECD0A6-00D3-406E-8DB6-EF6CC63AD41C}"/>
                  </a:ext>
                </a:extLst>
              </p:cNvPr>
              <p:cNvSpPr/>
              <p:nvPr/>
            </p:nvSpPr>
            <p:spPr>
              <a:xfrm>
                <a:off x="171903" y="4165956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A9ECD0A6-00D3-406E-8DB6-EF6CC63AD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" y="4165956"/>
                <a:ext cx="465909" cy="2830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4E2C7B7B-1911-443D-BF81-B587553231C6}"/>
                  </a:ext>
                </a:extLst>
              </p:cNvPr>
              <p:cNvSpPr/>
              <p:nvPr/>
            </p:nvSpPr>
            <p:spPr>
              <a:xfrm>
                <a:off x="171903" y="3583913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4E2C7B7B-1911-443D-BF81-B58755323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" y="3583913"/>
                <a:ext cx="465909" cy="28302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80753FB1-3963-4129-9321-82EF6460395E}"/>
                  </a:ext>
                </a:extLst>
              </p:cNvPr>
              <p:cNvSpPr/>
              <p:nvPr/>
            </p:nvSpPr>
            <p:spPr>
              <a:xfrm>
                <a:off x="171903" y="3222171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80753FB1-3963-4129-9321-82EF64603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" y="3222171"/>
                <a:ext cx="465909" cy="28302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AC489A64-533A-42E7-9052-7837EE951DB8}"/>
                  </a:ext>
                </a:extLst>
              </p:cNvPr>
              <p:cNvSpPr/>
              <p:nvPr/>
            </p:nvSpPr>
            <p:spPr>
              <a:xfrm>
                <a:off x="171903" y="2542236"/>
                <a:ext cx="465909" cy="28302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AC489A64-533A-42E7-9052-7837EE951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" y="2542236"/>
                <a:ext cx="465909" cy="2830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3B3B111-3808-478C-9DD7-A7617EAAE383}"/>
              </a:ext>
            </a:extLst>
          </p:cNvPr>
          <p:cNvSpPr/>
          <p:nvPr/>
        </p:nvSpPr>
        <p:spPr>
          <a:xfrm>
            <a:off x="768223" y="5793853"/>
            <a:ext cx="465909" cy="60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387EA8D-389A-492A-A2D3-29C88422C73D}"/>
              </a:ext>
            </a:extLst>
          </p:cNvPr>
          <p:cNvSpPr/>
          <p:nvPr/>
        </p:nvSpPr>
        <p:spPr>
          <a:xfrm>
            <a:off x="1287164" y="5319898"/>
            <a:ext cx="465909" cy="60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U15</a:t>
            </a:r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8487BFE-0EF1-4667-B6DC-C978C6B00094}"/>
              </a:ext>
            </a:extLst>
          </p:cNvPr>
          <p:cNvSpPr/>
          <p:nvPr/>
        </p:nvSpPr>
        <p:spPr>
          <a:xfrm>
            <a:off x="1854839" y="4748839"/>
            <a:ext cx="465909" cy="60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U20</a:t>
            </a:r>
            <a:endParaRPr lang="ko-KR" altLang="en-US" dirty="0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2823DE-10D8-4846-86CF-0C276E6B8EBB}"/>
              </a:ext>
            </a:extLst>
          </p:cNvPr>
          <p:cNvCxnSpPr/>
          <p:nvPr/>
        </p:nvCxnSpPr>
        <p:spPr>
          <a:xfrm>
            <a:off x="-101600" y="4510244"/>
            <a:ext cx="2739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22C2B5D0-DB69-44B4-ACE7-77DD9F7F4BDB}"/>
              </a:ext>
            </a:extLst>
          </p:cNvPr>
          <p:cNvCxnSpPr/>
          <p:nvPr/>
        </p:nvCxnSpPr>
        <p:spPr>
          <a:xfrm>
            <a:off x="-82534" y="5557003"/>
            <a:ext cx="2739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C22D1F-C45F-4523-9D10-D47B8306F156}"/>
              </a:ext>
            </a:extLst>
          </p:cNvPr>
          <p:cNvSpPr txBox="1"/>
          <p:nvPr/>
        </p:nvSpPr>
        <p:spPr>
          <a:xfrm>
            <a:off x="156982" y="593564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/>
              <a:t>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4A292D-94B2-4AD8-BB50-9C348E091072}"/>
              </a:ext>
            </a:extLst>
          </p:cNvPr>
          <p:cNvSpPr txBox="1"/>
          <p:nvPr/>
        </p:nvSpPr>
        <p:spPr>
          <a:xfrm>
            <a:off x="233175" y="495880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A7D8DA-21D4-4338-925D-1A4B06C80CB6}"/>
              </a:ext>
            </a:extLst>
          </p:cNvPr>
          <p:cNvSpPr txBox="1"/>
          <p:nvPr/>
        </p:nvSpPr>
        <p:spPr>
          <a:xfrm>
            <a:off x="233960" y="394357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A2210B-6829-4676-A73B-F7ABD8757E11}"/>
              </a:ext>
            </a:extLst>
          </p:cNvPr>
          <p:cNvSpPr txBox="1"/>
          <p:nvPr/>
        </p:nvSpPr>
        <p:spPr>
          <a:xfrm>
            <a:off x="193433" y="292920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ko-KR" altLang="en-US" sz="800" dirty="0"/>
              <a:t>층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2BC9085-4DBA-4497-8D8B-F3FB74C737CC}"/>
              </a:ext>
            </a:extLst>
          </p:cNvPr>
          <p:cNvCxnSpPr/>
          <p:nvPr/>
        </p:nvCxnSpPr>
        <p:spPr>
          <a:xfrm>
            <a:off x="-101600" y="3543475"/>
            <a:ext cx="2739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CB43B9-9479-4BA3-9B9E-87940E84B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B035788-3487-4FB5-834A-C16ADFD49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B327D-8D19-4938-9181-6D4DEAD620A3}"/>
              </a:ext>
            </a:extLst>
          </p:cNvPr>
          <p:cNvSpPr/>
          <p:nvPr/>
        </p:nvSpPr>
        <p:spPr>
          <a:xfrm>
            <a:off x="5045567" y="1736921"/>
            <a:ext cx="4587960" cy="11830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A966FD-8725-4A16-A723-DF6BD79C5513}"/>
              </a:ext>
            </a:extLst>
          </p:cNvPr>
          <p:cNvSpPr/>
          <p:nvPr/>
        </p:nvSpPr>
        <p:spPr>
          <a:xfrm>
            <a:off x="6558440" y="2303943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상승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2CCEC69A-E676-4DA9-B603-AAB95838148D}"/>
              </a:ext>
            </a:extLst>
          </p:cNvPr>
          <p:cNvCxnSpPr>
            <a:cxnSpLocks/>
            <a:stCxn id="36" idx="7"/>
            <a:endCxn id="38" idx="1"/>
          </p:cNvCxnSpPr>
          <p:nvPr/>
        </p:nvCxnSpPr>
        <p:spPr>
          <a:xfrm rot="5400000" flipH="1" flipV="1">
            <a:off x="7309382" y="2063267"/>
            <a:ext cx="189136" cy="38777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450AD84-45CF-4A62-9371-1C1D773E0803}"/>
                  </a:ext>
                </a:extLst>
              </p:cNvPr>
              <p:cNvSpPr/>
              <p:nvPr/>
            </p:nvSpPr>
            <p:spPr>
              <a:xfrm>
                <a:off x="7597837" y="2021071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450AD84-45CF-4A62-9371-1C1D773E0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37" y="2021071"/>
                <a:ext cx="465909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6B8E313-B89B-4D49-BC98-B79E0BC19F9F}"/>
                  </a:ext>
                </a:extLst>
              </p:cNvPr>
              <p:cNvSpPr/>
              <p:nvPr/>
            </p:nvSpPr>
            <p:spPr>
              <a:xfrm>
                <a:off x="7597836" y="2512830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6B8E313-B89B-4D49-BC98-B79E0BC19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36" y="2512830"/>
                <a:ext cx="465909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BB191A5-CCFF-4166-99A3-0A210281A874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210063" y="2582417"/>
            <a:ext cx="387773" cy="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71C52D2-A945-457B-8D6E-A70E8EAB632C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8063745" y="2155380"/>
            <a:ext cx="358479" cy="4989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21E5A49-26D3-4647-9971-BA37B0A9307B}"/>
                  </a:ext>
                </a:extLst>
              </p:cNvPr>
              <p:cNvSpPr/>
              <p:nvPr/>
            </p:nvSpPr>
            <p:spPr>
              <a:xfrm>
                <a:off x="8422224" y="2013865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21E5A49-26D3-4647-9971-BA37B0A93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24" y="2013865"/>
                <a:ext cx="465909" cy="2830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65C695B-E0A4-4EDF-8824-2769CE6CF67F}"/>
                  </a:ext>
                </a:extLst>
              </p:cNvPr>
              <p:cNvSpPr/>
              <p:nvPr/>
            </p:nvSpPr>
            <p:spPr>
              <a:xfrm>
                <a:off x="8428211" y="2512829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65C695B-E0A4-4EDF-8824-2769CE6CF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11" y="2512829"/>
                <a:ext cx="465909" cy="2830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E42419A-6F87-42CF-8AC7-0190DC0DB268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8063745" y="2654344"/>
            <a:ext cx="364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C4BE55A-AA46-46E0-951E-87E81D3C2FCA}"/>
              </a:ext>
            </a:extLst>
          </p:cNvPr>
          <p:cNvSpPr/>
          <p:nvPr/>
        </p:nvSpPr>
        <p:spPr>
          <a:xfrm>
            <a:off x="5292150" y="1580689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B7F200B-36FE-40C3-B850-C89D6301D652}"/>
                  </a:ext>
                </a:extLst>
              </p:cNvPr>
              <p:cNvSpPr/>
              <p:nvPr/>
            </p:nvSpPr>
            <p:spPr>
              <a:xfrm>
                <a:off x="4273825" y="1617638"/>
                <a:ext cx="387774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B7F200B-36FE-40C3-B850-C89D6301D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25" y="1617638"/>
                <a:ext cx="387774" cy="2830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406F9C1D-AEBB-4DF9-96A4-347AD4FCA17F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4661599" y="1624302"/>
            <a:ext cx="726991" cy="134851"/>
          </a:xfrm>
          <a:prstGeom prst="curvedConnector4">
            <a:avLst>
              <a:gd name="adj1" fmla="val 43367"/>
              <a:gd name="adj2" fmla="val 179161"/>
            </a:avLst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24B325A-D618-47A9-BED2-A9D9D1AA5D32}"/>
              </a:ext>
            </a:extLst>
          </p:cNvPr>
          <p:cNvSpPr/>
          <p:nvPr/>
        </p:nvSpPr>
        <p:spPr>
          <a:xfrm>
            <a:off x="429568" y="801197"/>
            <a:ext cx="2573042" cy="1354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7581E8B-6CD5-494E-A0BA-62115D360961}"/>
              </a:ext>
            </a:extLst>
          </p:cNvPr>
          <p:cNvSpPr/>
          <p:nvPr/>
        </p:nvSpPr>
        <p:spPr>
          <a:xfrm>
            <a:off x="483096" y="1386691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상승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136CAE33-2E33-4EE2-B4A9-41F2AECB21DF}"/>
              </a:ext>
            </a:extLst>
          </p:cNvPr>
          <p:cNvCxnSpPr>
            <a:cxnSpLocks/>
            <a:stCxn id="54" idx="7"/>
            <a:endCxn id="56" idx="1"/>
          </p:cNvCxnSpPr>
          <p:nvPr/>
        </p:nvCxnSpPr>
        <p:spPr>
          <a:xfrm rot="5400000" flipH="1" flipV="1">
            <a:off x="1234038" y="1146015"/>
            <a:ext cx="189136" cy="38777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9FB717A0-1F90-41EA-B40D-F498678D40C8}"/>
                  </a:ext>
                </a:extLst>
              </p:cNvPr>
              <p:cNvSpPr/>
              <p:nvPr/>
            </p:nvSpPr>
            <p:spPr>
              <a:xfrm>
                <a:off x="1522493" y="1103819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9FB717A0-1F90-41EA-B40D-F498678D4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93" y="1103819"/>
                <a:ext cx="465909" cy="2830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14EA8D48-57DD-47F6-9164-A5AD9D960976}"/>
                  </a:ext>
                </a:extLst>
              </p:cNvPr>
              <p:cNvSpPr/>
              <p:nvPr/>
            </p:nvSpPr>
            <p:spPr>
              <a:xfrm>
                <a:off x="1522492" y="1595578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14EA8D48-57DD-47F6-9164-A5AD9D96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92" y="1595578"/>
                <a:ext cx="465909" cy="2830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201A6B8-E88A-4633-BFEB-9689ED4227E8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1134719" y="1665165"/>
            <a:ext cx="387773" cy="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E4512A1-09E6-4F05-8528-57AAA131B10A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1988401" y="1238128"/>
            <a:ext cx="358479" cy="4989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7200C940-381F-4B51-AA5B-2D807AB79199}"/>
                  </a:ext>
                </a:extLst>
              </p:cNvPr>
              <p:cNvSpPr/>
              <p:nvPr/>
            </p:nvSpPr>
            <p:spPr>
              <a:xfrm>
                <a:off x="2346880" y="1096613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7200C940-381F-4B51-AA5B-2D807AB79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0" y="1096613"/>
                <a:ext cx="465909" cy="28302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8C30606-0E2A-46C3-BF66-21159ED1E249}"/>
                  </a:ext>
                </a:extLst>
              </p:cNvPr>
              <p:cNvSpPr/>
              <p:nvPr/>
            </p:nvSpPr>
            <p:spPr>
              <a:xfrm>
                <a:off x="2352867" y="1595577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8C30606-0E2A-46C3-BF66-21159ED1E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67" y="1595577"/>
                <a:ext cx="465909" cy="2830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8B577AF-9B5F-43B9-B8EF-5E1160BE3314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1988401" y="1737092"/>
            <a:ext cx="364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E7301E4-DAD1-4895-872E-F195C356B81A}"/>
              </a:ext>
            </a:extLst>
          </p:cNvPr>
          <p:cNvSpPr/>
          <p:nvPr/>
        </p:nvSpPr>
        <p:spPr>
          <a:xfrm>
            <a:off x="676151" y="644965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5A91060-E6DC-440D-9A2C-40CCB3E031C1}"/>
              </a:ext>
            </a:extLst>
          </p:cNvPr>
          <p:cNvCxnSpPr>
            <a:cxnSpLocks/>
            <a:stCxn id="61" idx="2"/>
            <a:endCxn id="54" idx="4"/>
          </p:cNvCxnSpPr>
          <p:nvPr/>
        </p:nvCxnSpPr>
        <p:spPr>
          <a:xfrm rot="5400000" flipH="1">
            <a:off x="1642484" y="935268"/>
            <a:ext cx="165662" cy="1721014"/>
          </a:xfrm>
          <a:prstGeom prst="curvedConnector3">
            <a:avLst>
              <a:gd name="adj1" fmla="val -1379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1A1D2E28-67A5-44AA-AD82-A269321C31ED}"/>
                  </a:ext>
                </a:extLst>
              </p:cNvPr>
              <p:cNvSpPr/>
              <p:nvPr/>
            </p:nvSpPr>
            <p:spPr>
              <a:xfrm>
                <a:off x="361824" y="4850234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1A1D2E28-67A5-44AA-AD82-A269321C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4" y="4850234"/>
                <a:ext cx="465909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BFDC917-8EC5-4D8E-90DD-2E45C6C78A5E}"/>
                  </a:ext>
                </a:extLst>
              </p:cNvPr>
              <p:cNvSpPr/>
              <p:nvPr/>
            </p:nvSpPr>
            <p:spPr>
              <a:xfrm>
                <a:off x="2147260" y="4835772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BFDC917-8EC5-4D8E-90DD-2E45C6C78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0" y="4835772"/>
                <a:ext cx="465909" cy="28302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4C185D56-4463-4195-9FC1-A8BA31C5CFA4}"/>
              </a:ext>
            </a:extLst>
          </p:cNvPr>
          <p:cNvSpPr/>
          <p:nvPr/>
        </p:nvSpPr>
        <p:spPr>
          <a:xfrm>
            <a:off x="1106196" y="4449368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U1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1225B9B-D5E3-44C4-8E1F-834A2E531884}"/>
                  </a:ext>
                </a:extLst>
              </p:cNvPr>
              <p:cNvSpPr/>
              <p:nvPr/>
            </p:nvSpPr>
            <p:spPr>
              <a:xfrm>
                <a:off x="4044497" y="4835772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1225B9B-D5E3-44C4-8E1F-834A2E531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97" y="4835772"/>
                <a:ext cx="465909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8F074C6-BC80-43F0-9F2A-0E94B1E5B863}"/>
              </a:ext>
            </a:extLst>
          </p:cNvPr>
          <p:cNvCxnSpPr>
            <a:cxnSpLocks/>
            <a:stCxn id="144" idx="3"/>
            <a:endCxn id="67" idx="2"/>
          </p:cNvCxnSpPr>
          <p:nvPr/>
        </p:nvCxnSpPr>
        <p:spPr>
          <a:xfrm>
            <a:off x="834120" y="4600550"/>
            <a:ext cx="272076" cy="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7F2F224-24DE-459F-8574-765F22D03914}"/>
                  </a:ext>
                </a:extLst>
              </p:cNvPr>
              <p:cNvSpPr/>
              <p:nvPr/>
            </p:nvSpPr>
            <p:spPr>
              <a:xfrm>
                <a:off x="2127909" y="4449368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7F2F224-24DE-459F-8574-765F22D03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9" y="4449368"/>
                <a:ext cx="465909" cy="28302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A924FEF-305E-4A27-ADBA-AF745AB0AF47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701067" y="4590883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4BCB404-9F51-4E0F-BBA9-5840F0B0F3FA}"/>
              </a:ext>
            </a:extLst>
          </p:cNvPr>
          <p:cNvCxnSpPr>
            <a:cxnSpLocks/>
            <a:stCxn id="67" idx="5"/>
            <a:endCxn id="66" idx="1"/>
          </p:cNvCxnSpPr>
          <p:nvPr/>
        </p:nvCxnSpPr>
        <p:spPr>
          <a:xfrm>
            <a:off x="1757819" y="4727842"/>
            <a:ext cx="389441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903EF780-6829-4EA7-A50B-D4B27DA68D5C}"/>
              </a:ext>
            </a:extLst>
          </p:cNvPr>
          <p:cNvSpPr/>
          <p:nvPr/>
        </p:nvSpPr>
        <p:spPr>
          <a:xfrm>
            <a:off x="3002610" y="4443925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U2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FD33FB0-B8E9-4A5F-A84F-17AE3CC1D280}"/>
              </a:ext>
            </a:extLst>
          </p:cNvPr>
          <p:cNvCxnSpPr>
            <a:cxnSpLocks/>
            <a:stCxn id="66" idx="3"/>
            <a:endCxn id="79" idx="2"/>
          </p:cNvCxnSpPr>
          <p:nvPr/>
        </p:nvCxnSpPr>
        <p:spPr>
          <a:xfrm flipV="1">
            <a:off x="2613169" y="4607052"/>
            <a:ext cx="389441" cy="37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49D80700-1527-48CF-A7BD-4C4D99AC5550}"/>
                  </a:ext>
                </a:extLst>
              </p:cNvPr>
              <p:cNvSpPr/>
              <p:nvPr/>
            </p:nvSpPr>
            <p:spPr>
              <a:xfrm>
                <a:off x="4037508" y="4449368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49D80700-1527-48CF-A7BD-4C4D99AC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8" y="4449368"/>
                <a:ext cx="465909" cy="28302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7DC5D10-5123-45F2-9DF7-A37305742D66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3610666" y="4590883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67EE0E1-4C3D-4D96-B7BE-8A78EB0ABE80}"/>
              </a:ext>
            </a:extLst>
          </p:cNvPr>
          <p:cNvCxnSpPr>
            <a:cxnSpLocks/>
            <a:stCxn id="79" idx="5"/>
            <a:endCxn id="68" idx="1"/>
          </p:cNvCxnSpPr>
          <p:nvPr/>
        </p:nvCxnSpPr>
        <p:spPr>
          <a:xfrm>
            <a:off x="3654233" y="4722399"/>
            <a:ext cx="390264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8F034DED-734B-4FF6-838B-8734B005C5D5}"/>
                  </a:ext>
                </a:extLst>
              </p:cNvPr>
              <p:cNvSpPr/>
              <p:nvPr/>
            </p:nvSpPr>
            <p:spPr>
              <a:xfrm>
                <a:off x="5854916" y="4853986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8F034DED-734B-4FF6-838B-8734B005C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16" y="4853986"/>
                <a:ext cx="465909" cy="28302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>
            <a:extLst>
              <a:ext uri="{FF2B5EF4-FFF2-40B4-BE49-F238E27FC236}">
                <a16:creationId xmlns:a16="http://schemas.microsoft.com/office/drawing/2014/main" id="{E1E41513-E275-407A-919B-FB55760AEA27}"/>
              </a:ext>
            </a:extLst>
          </p:cNvPr>
          <p:cNvSpPr/>
          <p:nvPr/>
        </p:nvSpPr>
        <p:spPr>
          <a:xfrm>
            <a:off x="4836064" y="4462139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U3</a:t>
            </a:r>
            <a:endParaRPr lang="ko-KR" altLang="en-US" sz="12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0E63921-A427-43BA-BC49-210A2AB1879E}"/>
              </a:ext>
            </a:extLst>
          </p:cNvPr>
          <p:cNvCxnSpPr>
            <a:cxnSpLocks/>
            <a:stCxn id="68" idx="3"/>
            <a:endCxn id="90" idx="2"/>
          </p:cNvCxnSpPr>
          <p:nvPr/>
        </p:nvCxnSpPr>
        <p:spPr>
          <a:xfrm flipV="1">
            <a:off x="4510406" y="4625266"/>
            <a:ext cx="325658" cy="35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AAE628A0-B134-4C4F-ABD0-19C3A51A6FEC}"/>
                  </a:ext>
                </a:extLst>
              </p:cNvPr>
              <p:cNvSpPr/>
              <p:nvPr/>
            </p:nvSpPr>
            <p:spPr>
              <a:xfrm>
                <a:off x="5870962" y="4467582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AAE628A0-B134-4C4F-ABD0-19C3A51A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62" y="4467582"/>
                <a:ext cx="465909" cy="28302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AC6139C-CCC2-4765-81BB-DA13716A160A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5444120" y="4609097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8A8324-E79A-41EF-91BD-8E1CC4795AEE}"/>
              </a:ext>
            </a:extLst>
          </p:cNvPr>
          <p:cNvCxnSpPr>
            <a:cxnSpLocks/>
            <a:stCxn id="90" idx="5"/>
            <a:endCxn id="89" idx="1"/>
          </p:cNvCxnSpPr>
          <p:nvPr/>
        </p:nvCxnSpPr>
        <p:spPr>
          <a:xfrm>
            <a:off x="5487687" y="4740613"/>
            <a:ext cx="367229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8AC8B38D-A8F1-48E9-9DDD-419A3B4F6BBE}"/>
                  </a:ext>
                </a:extLst>
              </p:cNvPr>
              <p:cNvSpPr/>
              <p:nvPr/>
            </p:nvSpPr>
            <p:spPr>
              <a:xfrm>
                <a:off x="9859283" y="4856584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8AC8B38D-A8F1-48E9-9DDD-419A3B4F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83" y="4856584"/>
                <a:ext cx="465909" cy="28302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타원 96">
            <a:extLst>
              <a:ext uri="{FF2B5EF4-FFF2-40B4-BE49-F238E27FC236}">
                <a16:creationId xmlns:a16="http://schemas.microsoft.com/office/drawing/2014/main" id="{A452B411-B9B7-416E-A6D3-611F1F80D0C9}"/>
              </a:ext>
            </a:extLst>
          </p:cNvPr>
          <p:cNvSpPr/>
          <p:nvPr/>
        </p:nvSpPr>
        <p:spPr>
          <a:xfrm>
            <a:off x="8809511" y="4464737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U4</a:t>
            </a:r>
            <a:endParaRPr lang="ko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DAB5C61-5F58-43E2-8027-04DCFE823C6A}"/>
              </a:ext>
            </a:extLst>
          </p:cNvPr>
          <p:cNvCxnSpPr>
            <a:cxnSpLocks/>
            <a:stCxn id="89" idx="3"/>
            <a:endCxn id="136" idx="2"/>
          </p:cNvCxnSpPr>
          <p:nvPr/>
        </p:nvCxnSpPr>
        <p:spPr>
          <a:xfrm flipV="1">
            <a:off x="6320825" y="4620244"/>
            <a:ext cx="529300" cy="37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40D1A6AF-B68D-4827-8B58-B9FE32929CC5}"/>
                  </a:ext>
                </a:extLst>
              </p:cNvPr>
              <p:cNvSpPr/>
              <p:nvPr/>
            </p:nvSpPr>
            <p:spPr>
              <a:xfrm>
                <a:off x="9844409" y="4470180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40D1A6AF-B68D-4827-8B58-B9FE32929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409" y="4470180"/>
                <a:ext cx="465909" cy="2830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3770E43-E090-4F4D-8926-BE33732E6D39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9417567" y="4611695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5F77CC6-4780-4A6F-A2AE-5D8754A7336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9461134" y="4743211"/>
            <a:ext cx="398149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97107B60-4865-47FF-87F6-B63284F1D437}"/>
                  </a:ext>
                </a:extLst>
              </p:cNvPr>
              <p:cNvSpPr/>
              <p:nvPr/>
            </p:nvSpPr>
            <p:spPr>
              <a:xfrm>
                <a:off x="11710376" y="4862027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97107B60-4865-47FF-87F6-B63284F1D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376" y="4862027"/>
                <a:ext cx="465909" cy="28302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타원 103">
            <a:extLst>
              <a:ext uri="{FF2B5EF4-FFF2-40B4-BE49-F238E27FC236}">
                <a16:creationId xmlns:a16="http://schemas.microsoft.com/office/drawing/2014/main" id="{9A0730A7-1451-4B4C-9C22-00284BF40787}"/>
              </a:ext>
            </a:extLst>
          </p:cNvPr>
          <p:cNvSpPr/>
          <p:nvPr/>
        </p:nvSpPr>
        <p:spPr>
          <a:xfrm>
            <a:off x="10677511" y="4470180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U5</a:t>
            </a:r>
            <a:endParaRPr lang="ko-KR" altLang="en-US" sz="12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06E3E53-25FA-443A-B47E-87098A1179E1}"/>
              </a:ext>
            </a:extLst>
          </p:cNvPr>
          <p:cNvCxnSpPr>
            <a:cxnSpLocks/>
            <a:stCxn id="96" idx="3"/>
            <a:endCxn id="104" idx="2"/>
          </p:cNvCxnSpPr>
          <p:nvPr/>
        </p:nvCxnSpPr>
        <p:spPr>
          <a:xfrm flipV="1">
            <a:off x="10325192" y="4633307"/>
            <a:ext cx="352319" cy="36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73F2A64-CE6D-47FB-BF04-DF649BA5BA51}"/>
                  </a:ext>
                </a:extLst>
              </p:cNvPr>
              <p:cNvSpPr/>
              <p:nvPr/>
            </p:nvSpPr>
            <p:spPr>
              <a:xfrm>
                <a:off x="11712409" y="4475623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73F2A64-CE6D-47FB-BF04-DF649BA5B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409" y="4475623"/>
                <a:ext cx="465909" cy="283029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A39A4EF-64CB-4D9F-BB02-71B3779736A0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11285567" y="4617138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5C6C47-65AC-44B9-BAA9-D0049E92E178}"/>
              </a:ext>
            </a:extLst>
          </p:cNvPr>
          <p:cNvCxnSpPr>
            <a:cxnSpLocks/>
            <a:stCxn id="104" idx="5"/>
            <a:endCxn id="103" idx="1"/>
          </p:cNvCxnSpPr>
          <p:nvPr/>
        </p:nvCxnSpPr>
        <p:spPr>
          <a:xfrm>
            <a:off x="11329134" y="4748654"/>
            <a:ext cx="381242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56065421-D32A-41B5-B3E1-61090FEBFB10}"/>
                  </a:ext>
                </a:extLst>
              </p:cNvPr>
              <p:cNvSpPr/>
              <p:nvPr/>
            </p:nvSpPr>
            <p:spPr>
              <a:xfrm>
                <a:off x="13165491" y="4848964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56065421-D32A-41B5-B3E1-61090FEBF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91" y="4848964"/>
                <a:ext cx="465909" cy="283029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타원 109">
            <a:extLst>
              <a:ext uri="{FF2B5EF4-FFF2-40B4-BE49-F238E27FC236}">
                <a16:creationId xmlns:a16="http://schemas.microsoft.com/office/drawing/2014/main" id="{793156FA-B641-4BBB-A6EA-8DD62C3D6B66}"/>
              </a:ext>
            </a:extLst>
          </p:cNvPr>
          <p:cNvSpPr/>
          <p:nvPr/>
        </p:nvSpPr>
        <p:spPr>
          <a:xfrm>
            <a:off x="12688904" y="4457117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U6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D962799-502D-498A-96C3-D627D1554573}"/>
              </a:ext>
            </a:extLst>
          </p:cNvPr>
          <p:cNvCxnSpPr>
            <a:cxnSpLocks/>
            <a:stCxn id="103" idx="3"/>
            <a:endCxn id="110" idx="2"/>
          </p:cNvCxnSpPr>
          <p:nvPr/>
        </p:nvCxnSpPr>
        <p:spPr>
          <a:xfrm flipV="1">
            <a:off x="12176285" y="4620244"/>
            <a:ext cx="512619" cy="3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1C775593-A87D-412C-8837-64E2691F33E4}"/>
                  </a:ext>
                </a:extLst>
              </p:cNvPr>
              <p:cNvSpPr/>
              <p:nvPr/>
            </p:nvSpPr>
            <p:spPr>
              <a:xfrm>
                <a:off x="13174462" y="4462560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1C775593-A87D-412C-8837-64E2691F3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4462" y="4462560"/>
                <a:ext cx="465909" cy="283029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A78D1C1-F025-4476-86F0-C1F789A2C78E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12747620" y="4604075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CD9FFAC-400E-411C-A523-6ED8C39100D5}"/>
              </a:ext>
            </a:extLst>
          </p:cNvPr>
          <p:cNvCxnSpPr>
            <a:cxnSpLocks/>
            <a:stCxn id="110" idx="5"/>
            <a:endCxn id="109" idx="1"/>
          </p:cNvCxnSpPr>
          <p:nvPr/>
        </p:nvCxnSpPr>
        <p:spPr>
          <a:xfrm flipH="1">
            <a:off x="13165491" y="4735591"/>
            <a:ext cx="175036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270EE7E-8058-41AA-BAE7-0981B578C129}"/>
                  </a:ext>
                </a:extLst>
              </p:cNvPr>
              <p:cNvSpPr/>
              <p:nvPr/>
            </p:nvSpPr>
            <p:spPr>
              <a:xfrm>
                <a:off x="7899897" y="4848964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270EE7E-8058-41AA-BAE7-0981B578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97" y="4848964"/>
                <a:ext cx="465909" cy="2830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타원 135">
            <a:extLst>
              <a:ext uri="{FF2B5EF4-FFF2-40B4-BE49-F238E27FC236}">
                <a16:creationId xmlns:a16="http://schemas.microsoft.com/office/drawing/2014/main" id="{7B00B8C4-A2E2-4B89-9CE2-ECEC095869A3}"/>
              </a:ext>
            </a:extLst>
          </p:cNvPr>
          <p:cNvSpPr/>
          <p:nvPr/>
        </p:nvSpPr>
        <p:spPr>
          <a:xfrm>
            <a:off x="6850125" y="4457117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U4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032A976B-A720-4CFF-98FB-27ED0BA65A2C}"/>
                  </a:ext>
                </a:extLst>
              </p:cNvPr>
              <p:cNvSpPr/>
              <p:nvPr/>
            </p:nvSpPr>
            <p:spPr>
              <a:xfrm>
                <a:off x="7885023" y="4462560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032A976B-A720-4CFF-98FB-27ED0BA65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023" y="4462560"/>
                <a:ext cx="465909" cy="283029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3669D24-81F1-4A2A-A2BF-2FBE40CBA151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7458181" y="4604075"/>
            <a:ext cx="426842" cy="16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DB35F43-CB3F-4CCE-8248-280FDCACE2E7}"/>
              </a:ext>
            </a:extLst>
          </p:cNvPr>
          <p:cNvCxnSpPr>
            <a:cxnSpLocks/>
            <a:stCxn id="136" idx="5"/>
            <a:endCxn id="135" idx="1"/>
          </p:cNvCxnSpPr>
          <p:nvPr/>
        </p:nvCxnSpPr>
        <p:spPr>
          <a:xfrm>
            <a:off x="7501748" y="4735591"/>
            <a:ext cx="398149" cy="2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1785983-5835-49C7-B74C-4AB1713141C8}"/>
              </a:ext>
            </a:extLst>
          </p:cNvPr>
          <p:cNvCxnSpPr>
            <a:cxnSpLocks/>
            <a:stCxn id="135" idx="3"/>
            <a:endCxn id="97" idx="2"/>
          </p:cNvCxnSpPr>
          <p:nvPr/>
        </p:nvCxnSpPr>
        <p:spPr>
          <a:xfrm flipV="1">
            <a:off x="8365806" y="4627864"/>
            <a:ext cx="443705" cy="36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FE0B2F82-111A-4DDA-B836-E4FD0F06E05D}"/>
                  </a:ext>
                </a:extLst>
              </p:cNvPr>
              <p:cNvSpPr/>
              <p:nvPr/>
            </p:nvSpPr>
            <p:spPr>
              <a:xfrm>
                <a:off x="368211" y="4459035"/>
                <a:ext cx="465909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FE0B2F82-111A-4DDA-B836-E4FD0F06E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1" y="4459035"/>
                <a:ext cx="465909" cy="28302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7F31DD23-CE6A-419F-BB60-5C04A80B0D1F}"/>
                  </a:ext>
                </a:extLst>
              </p:cNvPr>
              <p:cNvSpPr/>
              <p:nvPr/>
            </p:nvSpPr>
            <p:spPr>
              <a:xfrm>
                <a:off x="1107513" y="1168146"/>
                <a:ext cx="542761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7F31DD23-CE6A-419F-BB60-5C04A80B0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13" y="1168146"/>
                <a:ext cx="542761" cy="2830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BAD7F4E-C002-4052-8443-8A46A38BC4B7}"/>
                  </a:ext>
                </a:extLst>
              </p:cNvPr>
              <p:cNvSpPr/>
              <p:nvPr/>
            </p:nvSpPr>
            <p:spPr>
              <a:xfrm>
                <a:off x="1107512" y="2034649"/>
                <a:ext cx="542761" cy="283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BAD7F4E-C002-4052-8443-8A46A38BC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12" y="2034649"/>
                <a:ext cx="542761" cy="2830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40264D-D370-4276-BFDE-0E64342ADFF8}"/>
                  </a:ext>
                </a:extLst>
              </p:cNvPr>
              <p:cNvSpPr/>
              <p:nvPr/>
            </p:nvSpPr>
            <p:spPr>
              <a:xfrm>
                <a:off x="1768331" y="1506077"/>
                <a:ext cx="517670" cy="27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40264D-D370-4276-BFDE-0E64342AD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31" y="1506077"/>
                <a:ext cx="517670" cy="274826"/>
              </a:xfrm>
              <a:prstGeom prst="round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BCDE2D4-B7D6-4E91-84C4-4D9B6C836093}"/>
              </a:ext>
            </a:extLst>
          </p:cNvPr>
          <p:cNvSpPr/>
          <p:nvPr/>
        </p:nvSpPr>
        <p:spPr>
          <a:xfrm>
            <a:off x="5878052" y="2741082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6A2838-D825-4ECD-898B-0A06F692241C}"/>
              </a:ext>
            </a:extLst>
          </p:cNvPr>
          <p:cNvSpPr/>
          <p:nvPr/>
        </p:nvSpPr>
        <p:spPr>
          <a:xfrm>
            <a:off x="7498526" y="2741083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EEEFBD-C991-4A14-8BF5-B201802CEA3E}"/>
              </a:ext>
            </a:extLst>
          </p:cNvPr>
          <p:cNvSpPr/>
          <p:nvPr/>
        </p:nvSpPr>
        <p:spPr>
          <a:xfrm>
            <a:off x="9046295" y="2745277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47287C-C652-4D96-BADD-D0D749DEE559}"/>
              </a:ext>
            </a:extLst>
          </p:cNvPr>
          <p:cNvSpPr/>
          <p:nvPr/>
        </p:nvSpPr>
        <p:spPr>
          <a:xfrm>
            <a:off x="5879450" y="3588368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4CB7FF-6B46-4891-B7FB-B1BCAF2CCC24}"/>
              </a:ext>
            </a:extLst>
          </p:cNvPr>
          <p:cNvSpPr/>
          <p:nvPr/>
        </p:nvSpPr>
        <p:spPr>
          <a:xfrm>
            <a:off x="7499924" y="3588369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C0B4C5-0F00-4B17-B76D-0AF4059A8368}"/>
              </a:ext>
            </a:extLst>
          </p:cNvPr>
          <p:cNvSpPr/>
          <p:nvPr/>
        </p:nvSpPr>
        <p:spPr>
          <a:xfrm>
            <a:off x="9047693" y="3592563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43</a:t>
            </a:r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921AC76-BCCE-467A-BD9E-4E6F9F7DF8C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H="1" flipV="1">
            <a:off x="5022374" y="1168146"/>
            <a:ext cx="953515" cy="2674417"/>
          </a:xfrm>
          <a:prstGeom prst="curvedConnector4">
            <a:avLst>
              <a:gd name="adj1" fmla="val -11217"/>
              <a:gd name="adj2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968A8F45-666A-42DE-8A61-4C7A03BD0720}"/>
              </a:ext>
            </a:extLst>
          </p:cNvPr>
          <p:cNvCxnSpPr>
            <a:cxnSpLocks/>
            <a:endCxn id="11" idx="4"/>
          </p:cNvCxnSpPr>
          <p:nvPr/>
        </p:nvCxnSpPr>
        <p:spPr>
          <a:xfrm rot="10800000" flipH="1" flipV="1">
            <a:off x="5022374" y="1168146"/>
            <a:ext cx="2806817" cy="2718031"/>
          </a:xfrm>
          <a:prstGeom prst="curvedConnector4">
            <a:avLst>
              <a:gd name="adj1" fmla="val -8144"/>
              <a:gd name="adj2" fmla="val 116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BD9A19F-C592-4843-89C5-8896184E5C16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H="1" flipV="1">
            <a:off x="5022375" y="1168147"/>
            <a:ext cx="4121758" cy="2678612"/>
          </a:xfrm>
          <a:prstGeom prst="curvedConnector4">
            <a:avLst>
              <a:gd name="adj1" fmla="val -5546"/>
              <a:gd name="adj2" fmla="val 138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BE32DB-2291-4629-9E5E-C88FC2F70BE8}"/>
              </a:ext>
            </a:extLst>
          </p:cNvPr>
          <p:cNvSpPr/>
          <p:nvPr/>
        </p:nvSpPr>
        <p:spPr>
          <a:xfrm>
            <a:off x="5272073" y="2042698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5E184B-E1F0-4144-81E7-FBEC5C02835A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>
            <a:off x="5384802" y="2325727"/>
            <a:ext cx="589690" cy="4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B9F7267-AC9F-4C4A-BD5A-2B39065AB7CF}"/>
                  </a:ext>
                </a:extLst>
              </p:cNvPr>
              <p:cNvSpPr/>
              <p:nvPr/>
            </p:nvSpPr>
            <p:spPr>
              <a:xfrm>
                <a:off x="5579387" y="2010628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B9F7267-AC9F-4C4A-BD5A-2B39065AB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7" y="2010628"/>
                <a:ext cx="506690" cy="3297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CAE10D-4C25-4672-A7A9-92F353F447CB}"/>
              </a:ext>
            </a:extLst>
          </p:cNvPr>
          <p:cNvCxnSpPr>
            <a:cxnSpLocks/>
            <a:stCxn id="18" idx="2"/>
            <a:endCxn id="7" idx="1"/>
          </p:cNvCxnSpPr>
          <p:nvPr/>
        </p:nvCxnSpPr>
        <p:spPr>
          <a:xfrm>
            <a:off x="5832732" y="2340337"/>
            <a:ext cx="141760" cy="44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5DBEE3-A488-45FB-AE56-25F8FFF2DE2D}"/>
              </a:ext>
            </a:extLst>
          </p:cNvPr>
          <p:cNvSpPr/>
          <p:nvPr/>
        </p:nvSpPr>
        <p:spPr>
          <a:xfrm>
            <a:off x="6933282" y="2045680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62738A54-7C04-4360-9E82-68CB87E2131C}"/>
                  </a:ext>
                </a:extLst>
              </p:cNvPr>
              <p:cNvSpPr/>
              <p:nvPr/>
            </p:nvSpPr>
            <p:spPr>
              <a:xfrm>
                <a:off x="7283075" y="2010628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62738A54-7C04-4360-9E82-68CB87E21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075" y="2010628"/>
                <a:ext cx="506690" cy="32970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252BCF-014A-48D9-8E25-13DA00938751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7536420" y="2340337"/>
            <a:ext cx="291374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9E083C-BD0A-4556-A663-B539C023211E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7046011" y="2328709"/>
            <a:ext cx="781783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39092C-A4E2-41EB-B7F2-0BB03C554907}"/>
              </a:ext>
            </a:extLst>
          </p:cNvPr>
          <p:cNvSpPr/>
          <p:nvPr/>
        </p:nvSpPr>
        <p:spPr>
          <a:xfrm>
            <a:off x="8478812" y="2059070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CE3D4D3-0E9C-4C69-A01C-DDE8C6CB1D4E}"/>
                  </a:ext>
                </a:extLst>
              </p:cNvPr>
              <p:cNvSpPr/>
              <p:nvPr/>
            </p:nvSpPr>
            <p:spPr>
              <a:xfrm>
                <a:off x="8828605" y="2024018"/>
                <a:ext cx="506690" cy="329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CE3D4D3-0E9C-4C69-A01C-DDE8C6CB1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05" y="2024018"/>
                <a:ext cx="506690" cy="32970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A6E3C7-3766-4B5D-BDDD-25947F7FC7D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081950" y="2353727"/>
            <a:ext cx="291374" cy="4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B22550-8698-4769-BF0A-B9C0116FF1B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591541" y="2342099"/>
            <a:ext cx="781783" cy="4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9067B8F-E02C-4DCF-BD35-79C642B32904}"/>
              </a:ext>
            </a:extLst>
          </p:cNvPr>
          <p:cNvSpPr/>
          <p:nvPr/>
        </p:nvSpPr>
        <p:spPr>
          <a:xfrm>
            <a:off x="9929810" y="2059070"/>
            <a:ext cx="225458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01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3F564F-EFDF-4187-A3E9-2408822AFD96}"/>
              </a:ext>
            </a:extLst>
          </p:cNvPr>
          <p:cNvSpPr/>
          <p:nvPr/>
        </p:nvSpPr>
        <p:spPr>
          <a:xfrm>
            <a:off x="7519851" y="3492137"/>
            <a:ext cx="4672149" cy="1354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6F58581-C743-419C-A4E9-B0527BEDC54F}"/>
              </a:ext>
            </a:extLst>
          </p:cNvPr>
          <p:cNvSpPr/>
          <p:nvPr/>
        </p:nvSpPr>
        <p:spPr>
          <a:xfrm>
            <a:off x="7573380" y="4077631"/>
            <a:ext cx="763424" cy="32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상승</a:t>
            </a: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470282B-7172-46E1-83A3-2B64C8E2312D}"/>
              </a:ext>
            </a:extLst>
          </p:cNvPr>
          <p:cNvCxnSpPr>
            <a:cxnSpLocks/>
            <a:stCxn id="5" idx="7"/>
            <a:endCxn id="7" idx="1"/>
          </p:cNvCxnSpPr>
          <p:nvPr/>
        </p:nvCxnSpPr>
        <p:spPr>
          <a:xfrm rot="5400000" flipH="1" flipV="1">
            <a:off x="8324322" y="3836955"/>
            <a:ext cx="189136" cy="38777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367897-9784-4C6C-9BE1-389F242AEC0D}"/>
              </a:ext>
            </a:extLst>
          </p:cNvPr>
          <p:cNvSpPr/>
          <p:nvPr/>
        </p:nvSpPr>
        <p:spPr>
          <a:xfrm>
            <a:off x="8612777" y="3794759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1FD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66011E-25EC-4102-8D67-3487ED6003CC}"/>
              </a:ext>
            </a:extLst>
          </p:cNvPr>
          <p:cNvSpPr/>
          <p:nvPr/>
        </p:nvSpPr>
        <p:spPr>
          <a:xfrm>
            <a:off x="9489150" y="3794759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2FD</a:t>
            </a:r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D1D64E-9AB0-4D75-876C-DD1EE57C33B5}"/>
              </a:ext>
            </a:extLst>
          </p:cNvPr>
          <p:cNvSpPr/>
          <p:nvPr/>
        </p:nvSpPr>
        <p:spPr>
          <a:xfrm>
            <a:off x="8612776" y="4319450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T1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D90ADD-F4F6-494C-82DD-2E00567850D6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8225003" y="4356105"/>
            <a:ext cx="387773" cy="10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C670B5-881D-4F2F-8A51-240F44978B0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9078685" y="3936274"/>
            <a:ext cx="410465" cy="5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5AE50D-D39E-4D88-9F0C-B7372EF045D2}"/>
              </a:ext>
            </a:extLst>
          </p:cNvPr>
          <p:cNvSpPr/>
          <p:nvPr/>
        </p:nvSpPr>
        <p:spPr>
          <a:xfrm>
            <a:off x="10171610" y="4319450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T2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75306C-2F3F-492A-81DD-5987F3E5B41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10637519" y="3940628"/>
            <a:ext cx="115496" cy="5203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BD109D-DBAE-418D-B1FB-14E35F90816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9955059" y="3936274"/>
            <a:ext cx="216551" cy="5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F31D2B-9949-402F-A479-2F69C270B31F}"/>
              </a:ext>
            </a:extLst>
          </p:cNvPr>
          <p:cNvSpPr/>
          <p:nvPr/>
        </p:nvSpPr>
        <p:spPr>
          <a:xfrm>
            <a:off x="10753015" y="3799113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1FU</a:t>
            </a:r>
            <a:endParaRPr lang="ko-KR" altLang="en-US" sz="1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ADC5B1-E4CA-422C-A9C3-A695C26A6736}"/>
              </a:ext>
            </a:extLst>
          </p:cNvPr>
          <p:cNvSpPr/>
          <p:nvPr/>
        </p:nvSpPr>
        <p:spPr>
          <a:xfrm>
            <a:off x="11689564" y="3794759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2FU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FBC1EB2-5FFA-4CD4-95D1-0228FCDC5F9E}"/>
              </a:ext>
            </a:extLst>
          </p:cNvPr>
          <p:cNvSpPr/>
          <p:nvPr/>
        </p:nvSpPr>
        <p:spPr>
          <a:xfrm>
            <a:off x="11047984" y="4319450"/>
            <a:ext cx="465909" cy="28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T3</a:t>
            </a:r>
            <a:endParaRPr lang="ko-KR" altLang="en-US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1DBE42-59B5-4413-B2D0-B8D363FDD39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10637519" y="4460965"/>
            <a:ext cx="41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2FF0E7-2F33-4F99-9DEF-1F348ECBB4B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1513893" y="3936274"/>
            <a:ext cx="175671" cy="5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E992EB6-99A5-44C1-8B59-AB961A5176C5}"/>
              </a:ext>
            </a:extLst>
          </p:cNvPr>
          <p:cNvSpPr/>
          <p:nvPr/>
        </p:nvSpPr>
        <p:spPr>
          <a:xfrm>
            <a:off x="7766435" y="3335905"/>
            <a:ext cx="658536" cy="29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22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242</Words>
  <Application>Microsoft Office PowerPoint</Application>
  <PresentationFormat>와이드스크린</PresentationFormat>
  <Paragraphs>173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Elevator</vt:lpstr>
      <vt:lpstr>PowerPoint 프레젠테이션</vt:lpstr>
      <vt:lpstr>PowerPoint 프레젠테이션</vt:lpstr>
      <vt:lpstr>PowerPoint 프레젠테이션</vt:lpstr>
      <vt:lpstr>End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37</cp:revision>
  <dcterms:created xsi:type="dcterms:W3CDTF">2022-02-25T23:34:20Z</dcterms:created>
  <dcterms:modified xsi:type="dcterms:W3CDTF">2022-02-28T02:32:54Z</dcterms:modified>
</cp:coreProperties>
</file>