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5" r:id="rId2"/>
    <p:sldId id="632" r:id="rId3"/>
    <p:sldId id="629" r:id="rId4"/>
    <p:sldId id="631" r:id="rId5"/>
    <p:sldId id="630" r:id="rId6"/>
    <p:sldId id="633" r:id="rId7"/>
    <p:sldId id="626" r:id="rId8"/>
    <p:sldId id="627" r:id="rId9"/>
    <p:sldId id="628" r:id="rId10"/>
    <p:sldId id="62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-7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56543" y="5155119"/>
            <a:ext cx="2070340" cy="1492370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3465517" y="5155119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5338878" y="4833493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758040" y="904886"/>
            <a:ext cx="464137" cy="4360202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39863</TotalTime>
  <Words>1017</Words>
  <Application>Microsoft Office PowerPoint</Application>
  <PresentationFormat>와이드스크린</PresentationFormat>
  <Paragraphs>279</Paragraphs>
  <Slides>10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$Shift</vt:lpstr>
      <vt:lpstr>$Pin</vt:lpstr>
      <vt:lpstr>$Clamp</vt:lpstr>
      <vt:lpstr>$Latch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275</cp:revision>
  <cp:lastPrinted>2022-09-27T05:19:19Z</cp:lastPrinted>
  <dcterms:created xsi:type="dcterms:W3CDTF">2022-09-14T04:09:33Z</dcterms:created>
  <dcterms:modified xsi:type="dcterms:W3CDTF">2022-10-28T05:18:14Z</dcterms:modified>
</cp:coreProperties>
</file>