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"/>
  </p:notesMasterIdLst>
  <p:handoutMasterIdLst>
    <p:handoutMasterId r:id="rId6"/>
  </p:handoutMasterIdLst>
  <p:sldIdLst>
    <p:sldId id="627" r:id="rId2"/>
    <p:sldId id="628" r:id="rId3"/>
    <p:sldId id="629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173" autoAdjust="0"/>
  </p:normalViewPr>
  <p:slideViewPr>
    <p:cSldViewPr snapToGrid="0">
      <p:cViewPr>
        <p:scale>
          <a:sx n="75" d="100"/>
          <a:sy n="75" d="100"/>
        </p:scale>
        <p:origin x="196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156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539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964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BodyShop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BB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SIDE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FLOOR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BC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MOVING</a:t>
            </a:r>
            <a:endParaRPr lang="ko-KR" altLang="en-US" sz="1600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8D16AE93-D511-41D0-585F-9BEEEA2C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95" name="그림 94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899" y="1056866"/>
            <a:ext cx="282635" cy="202278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C3A68AA7-EDFE-D867-C072-F51C1F6C3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24" y="824638"/>
            <a:ext cx="6673827" cy="522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FlowA</a:t>
            </a:r>
            <a:endParaRPr lang="ko-KR" altLang="en-US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B1997254-58CF-FFB4-47A3-E46B87696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t="47299"/>
          <a:stretch/>
        </p:blipFill>
        <p:spPr>
          <a:xfrm>
            <a:off x="8395855" y="1551709"/>
            <a:ext cx="3736245" cy="1538208"/>
          </a:xfrm>
          <a:prstGeom prst="rect">
            <a:avLst/>
          </a:prstGeom>
        </p:spPr>
      </p:pic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9411CAD8-2A87-EF05-71DE-607B9BCB1F1B}"/>
              </a:ext>
            </a:extLst>
          </p:cNvPr>
          <p:cNvSpPr/>
          <p:nvPr/>
        </p:nvSpPr>
        <p:spPr>
          <a:xfrm flipH="1">
            <a:off x="61305" y="4968876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START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/>
              <a:t>START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/>
              <a:t>RUN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EADF551-B142-7B8D-7F6E-28DD84435739}"/>
              </a:ext>
            </a:extLst>
          </p:cNvPr>
          <p:cNvCxnSpPr>
            <a:cxnSpLocks/>
            <a:stCxn id="23" idx="2"/>
            <a:endCxn id="24" idx="6"/>
          </p:cNvCxnSpPr>
          <p:nvPr/>
        </p:nvCxnSpPr>
        <p:spPr>
          <a:xfrm flipV="1">
            <a:off x="5467618" y="3592979"/>
            <a:ext cx="202341" cy="20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E1325ED8-28A2-3902-3DA1-9410C70AB929}"/>
              </a:ext>
            </a:extLst>
          </p:cNvPr>
          <p:cNvSpPr/>
          <p:nvPr/>
        </p:nvSpPr>
        <p:spPr>
          <a:xfrm>
            <a:off x="9097110" y="5176268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Sub/Line </a:t>
            </a:r>
          </a:p>
          <a:p>
            <a:pPr algn="ctr"/>
            <a:r>
              <a:rPr lang="en-US" altLang="ko-KR" dirty="0"/>
              <a:t>[FF]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273E85-97E7-A6F9-BC21-822CD5B9A828}"/>
              </a:ext>
            </a:extLst>
          </p:cNvPr>
          <p:cNvSpPr/>
          <p:nvPr/>
        </p:nvSpPr>
        <p:spPr>
          <a:xfrm>
            <a:off x="8124540" y="3321891"/>
            <a:ext cx="3280535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BB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B0FFFA-B8EC-ED39-CF3B-53F576012075}"/>
              </a:ext>
            </a:extLst>
          </p:cNvPr>
          <p:cNvSpPr/>
          <p:nvPr/>
        </p:nvSpPr>
        <p:spPr>
          <a:xfrm>
            <a:off x="4353197" y="2212129"/>
            <a:ext cx="2371594" cy="69478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SIDE RH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0BAEBA-0540-F18C-624B-6C1C5A534AFE}"/>
              </a:ext>
            </a:extLst>
          </p:cNvPr>
          <p:cNvSpPr/>
          <p:nvPr/>
        </p:nvSpPr>
        <p:spPr>
          <a:xfrm>
            <a:off x="4353197" y="4490699"/>
            <a:ext cx="2371594" cy="685569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SIDE LH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C22CBEBF-4482-B803-F25B-2875B334F0F4}"/>
              </a:ext>
            </a:extLst>
          </p:cNvPr>
          <p:cNvGrpSpPr/>
          <p:nvPr/>
        </p:nvGrpSpPr>
        <p:grpSpPr>
          <a:xfrm>
            <a:off x="4348350" y="3207508"/>
            <a:ext cx="2381289" cy="880516"/>
            <a:chOff x="4348350" y="3207508"/>
            <a:chExt cx="2381289" cy="88051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7A55F77-2533-534F-A4D6-56680B23BCD6}"/>
                </a:ext>
              </a:extLst>
            </p:cNvPr>
            <p:cNvSpPr/>
            <p:nvPr/>
          </p:nvSpPr>
          <p:spPr>
            <a:xfrm flipH="1">
              <a:off x="4484166" y="3349271"/>
              <a:ext cx="98345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FF.</a:t>
              </a:r>
            </a:p>
            <a:p>
              <a:pPr algn="ctr"/>
              <a:r>
                <a:rPr lang="en-US" altLang="ko-KR" sz="700" dirty="0"/>
                <a:t>START</a:t>
              </a:r>
              <a:endParaRPr lang="ko-KR" altLang="en-US" sz="700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1FEE6D6-7D37-16A1-BB9D-1DC247CCD303}"/>
                </a:ext>
              </a:extLst>
            </p:cNvPr>
            <p:cNvSpPr/>
            <p:nvPr/>
          </p:nvSpPr>
          <p:spPr>
            <a:xfrm flipH="1">
              <a:off x="5669959" y="3347172"/>
              <a:ext cx="857339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FC.</a:t>
              </a:r>
            </a:p>
            <a:p>
              <a:pPr algn="ctr"/>
              <a:r>
                <a:rPr lang="en-US" altLang="ko-KR" sz="700" dirty="0"/>
                <a:t>START</a:t>
              </a:r>
              <a:endParaRPr lang="ko-KR" altLang="en-US" sz="7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059D01-4A24-FE13-AEE5-411BB5DA4ED3}"/>
                </a:ext>
              </a:extLst>
            </p:cNvPr>
            <p:cNvSpPr/>
            <p:nvPr/>
          </p:nvSpPr>
          <p:spPr>
            <a:xfrm>
              <a:off x="4348350" y="3207508"/>
              <a:ext cx="2381289" cy="880516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algn="r" latinLnBrk="0"/>
              <a:r>
                <a:rPr lang="en-US" altLang="ko-KR" sz="1100" dirty="0">
                  <a:solidFill>
                    <a:prstClr val="white"/>
                  </a:solidFill>
                  <a:latin typeface="맑은 고딕"/>
                </a:rPr>
                <a:t>FLOOR</a:t>
              </a: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F1B1F421-C05E-B064-C043-3034A233105E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6724791" y="2559522"/>
            <a:ext cx="1399749" cy="1088244"/>
          </a:xfrm>
          <a:prstGeom prst="bentConnector3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EEE07A0-B4F4-2F2C-21CC-BB2721A325D0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 flipV="1">
            <a:off x="6724791" y="3647766"/>
            <a:ext cx="1399749" cy="1185718"/>
          </a:xfrm>
          <a:prstGeom prst="bentConnector3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9FCB676-10B5-D9EA-0497-13100545813F}"/>
              </a:ext>
            </a:extLst>
          </p:cNvPr>
          <p:cNvCxnSpPr>
            <a:cxnSpLocks/>
            <a:stCxn id="52" idx="3"/>
            <a:endCxn id="39" idx="1"/>
          </p:cNvCxnSpPr>
          <p:nvPr/>
        </p:nvCxnSpPr>
        <p:spPr>
          <a:xfrm>
            <a:off x="6729639" y="3647766"/>
            <a:ext cx="1394901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66F1B0-D0CC-8935-09CB-C57A424901F1}"/>
              </a:ext>
            </a:extLst>
          </p:cNvPr>
          <p:cNvSpPr/>
          <p:nvPr/>
        </p:nvSpPr>
        <p:spPr>
          <a:xfrm flipH="1">
            <a:off x="1964256" y="3390069"/>
            <a:ext cx="1148860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</a:t>
            </a:r>
            <a:endParaRPr lang="ko-KR" altLang="en-US" sz="12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A413A50-240C-A113-B5C4-3AFCA8E14841}"/>
              </a:ext>
            </a:extLst>
          </p:cNvPr>
          <p:cNvCxnSpPr>
            <a:cxnSpLocks/>
            <a:stCxn id="87" idx="1"/>
            <a:endCxn id="40" idx="1"/>
          </p:cNvCxnSpPr>
          <p:nvPr/>
        </p:nvCxnSpPr>
        <p:spPr>
          <a:xfrm flipV="1">
            <a:off x="3113116" y="2559522"/>
            <a:ext cx="1240081" cy="109517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0ED640E-4C68-900F-4F3B-7D40CFEE4C20}"/>
              </a:ext>
            </a:extLst>
          </p:cNvPr>
          <p:cNvCxnSpPr>
            <a:cxnSpLocks/>
            <a:stCxn id="87" idx="1"/>
            <a:endCxn id="44" idx="1"/>
          </p:cNvCxnSpPr>
          <p:nvPr/>
        </p:nvCxnSpPr>
        <p:spPr>
          <a:xfrm>
            <a:off x="3113116" y="3654693"/>
            <a:ext cx="1240081" cy="117879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EAFF3B1-FA23-7C44-4A9C-F885C01354D0}"/>
              </a:ext>
            </a:extLst>
          </p:cNvPr>
          <p:cNvSpPr/>
          <p:nvPr/>
        </p:nvSpPr>
        <p:spPr>
          <a:xfrm flipH="1">
            <a:off x="221638" y="3390068"/>
            <a:ext cx="1114433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19FB684-E0C7-324E-A2A6-6160F229B474}"/>
              </a:ext>
            </a:extLst>
          </p:cNvPr>
          <p:cNvCxnSpPr>
            <a:cxnSpLocks/>
            <a:stCxn id="76" idx="1"/>
            <a:endCxn id="87" idx="3"/>
          </p:cNvCxnSpPr>
          <p:nvPr/>
        </p:nvCxnSpPr>
        <p:spPr>
          <a:xfrm>
            <a:off x="1336071" y="3654692"/>
            <a:ext cx="628185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BCD8F05-D436-3E97-0DC6-ECB65D71576E}"/>
              </a:ext>
            </a:extLst>
          </p:cNvPr>
          <p:cNvCxnSpPr>
            <a:cxnSpLocks/>
            <a:stCxn id="52" idx="2"/>
            <a:endCxn id="87" idx="2"/>
          </p:cNvCxnSpPr>
          <p:nvPr/>
        </p:nvCxnSpPr>
        <p:spPr>
          <a:xfrm rot="5400000" flipH="1">
            <a:off x="3954487" y="2503517"/>
            <a:ext cx="168707" cy="3000309"/>
          </a:xfrm>
          <a:prstGeom prst="bentConnector3">
            <a:avLst>
              <a:gd name="adj1" fmla="val -135501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7F9F116D-5261-6C06-7853-5DDCF79FB25E}"/>
              </a:ext>
            </a:extLst>
          </p:cNvPr>
          <p:cNvCxnSpPr>
            <a:cxnSpLocks/>
            <a:stCxn id="87" idx="1"/>
            <a:endCxn id="52" idx="1"/>
          </p:cNvCxnSpPr>
          <p:nvPr/>
        </p:nvCxnSpPr>
        <p:spPr>
          <a:xfrm flipV="1">
            <a:off x="3113116" y="3647766"/>
            <a:ext cx="1235234" cy="692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9" name="그림 188">
            <a:extLst>
              <a:ext uri="{FF2B5EF4-FFF2-40B4-BE49-F238E27FC236}">
                <a16:creationId xmlns:a16="http://schemas.microsoft.com/office/drawing/2014/main" id="{45037B07-8D88-A41A-6101-4552F8F44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53107"/>
          <a:stretch/>
        </p:blipFill>
        <p:spPr>
          <a:xfrm>
            <a:off x="8397662" y="183030"/>
            <a:ext cx="3736245" cy="1368679"/>
          </a:xfrm>
          <a:prstGeom prst="rect">
            <a:avLst/>
          </a:prstGeom>
        </p:spPr>
      </p:pic>
      <p:sp>
        <p:nvSpPr>
          <p:cNvPr id="200" name="사각형: 모서리가 접힌 도형 199">
            <a:extLst>
              <a:ext uri="{FF2B5EF4-FFF2-40B4-BE49-F238E27FC236}">
                <a16:creationId xmlns:a16="http://schemas.microsoft.com/office/drawing/2014/main" id="{979F6B9D-AE9C-740D-437F-CE2A7B8DC973}"/>
              </a:ext>
            </a:extLst>
          </p:cNvPr>
          <p:cNvSpPr/>
          <p:nvPr/>
        </p:nvSpPr>
        <p:spPr>
          <a:xfrm>
            <a:off x="9097110" y="6015707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Sub/Line </a:t>
            </a:r>
          </a:p>
          <a:p>
            <a:pPr algn="ctr"/>
            <a:r>
              <a:rPr lang="en-US" altLang="ko-KR" dirty="0"/>
              <a:t>[FC]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FlowB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21A830-EC42-E8D6-460F-FC5344182F66}"/>
              </a:ext>
            </a:extLst>
          </p:cNvPr>
          <p:cNvSpPr/>
          <p:nvPr/>
        </p:nvSpPr>
        <p:spPr>
          <a:xfrm>
            <a:off x="8604575" y="3580187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273E85-97E7-A6F9-BC21-822CD5B9A828}"/>
              </a:ext>
            </a:extLst>
          </p:cNvPr>
          <p:cNvSpPr/>
          <p:nvPr/>
        </p:nvSpPr>
        <p:spPr>
          <a:xfrm>
            <a:off x="438231" y="1621885"/>
            <a:ext cx="3280535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FlowA.BB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5B163C-3DDE-87A8-F100-118AAB96C910}"/>
              </a:ext>
            </a:extLst>
          </p:cNvPr>
          <p:cNvSpPr/>
          <p:nvPr/>
        </p:nvSpPr>
        <p:spPr>
          <a:xfrm>
            <a:off x="6221455" y="2003363"/>
            <a:ext cx="159354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DOOR RH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AE08BD-62DA-03ED-B716-1D129659FE7C}"/>
              </a:ext>
            </a:extLst>
          </p:cNvPr>
          <p:cNvSpPr/>
          <p:nvPr/>
        </p:nvSpPr>
        <p:spPr>
          <a:xfrm>
            <a:off x="6226956" y="5157012"/>
            <a:ext cx="159354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DOOR LH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7D4561-2849-72A8-5E52-5DF1883C4B6D}"/>
              </a:ext>
            </a:extLst>
          </p:cNvPr>
          <p:cNvSpPr/>
          <p:nvPr/>
        </p:nvSpPr>
        <p:spPr>
          <a:xfrm>
            <a:off x="2731627" y="3580187"/>
            <a:ext cx="3114300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BR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06A6F2-7783-0260-EFDB-14805D429001}"/>
              </a:ext>
            </a:extLst>
          </p:cNvPr>
          <p:cNvSpPr/>
          <p:nvPr/>
        </p:nvSpPr>
        <p:spPr>
          <a:xfrm>
            <a:off x="3568858" y="6069343"/>
            <a:ext cx="1238873" cy="480003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MOVING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AE32D0D-BB4E-9586-0902-7759B0AE5761}"/>
              </a:ext>
            </a:extLst>
          </p:cNvPr>
          <p:cNvCxnSpPr>
            <a:cxnSpLocks/>
            <a:stCxn id="39" idx="2"/>
            <a:endCxn id="50" idx="0"/>
          </p:cNvCxnSpPr>
          <p:nvPr/>
        </p:nvCxnSpPr>
        <p:spPr>
          <a:xfrm rot="16200000" flipH="1">
            <a:off x="2530362" y="1821772"/>
            <a:ext cx="1306552" cy="221027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46E58710-91CF-3BED-3AA2-1BA4C14E8EF0}"/>
              </a:ext>
            </a:extLst>
          </p:cNvPr>
          <p:cNvCxnSpPr>
            <a:cxnSpLocks/>
            <a:stCxn id="51" idx="3"/>
            <a:endCxn id="47" idx="2"/>
          </p:cNvCxnSpPr>
          <p:nvPr/>
        </p:nvCxnSpPr>
        <p:spPr>
          <a:xfrm flipV="1">
            <a:off x="4807731" y="5808762"/>
            <a:ext cx="2215997" cy="500583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FC3B420-3E96-FCBF-EC89-D5B9260338B5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5845927" y="3906062"/>
            <a:ext cx="2758648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1BFD9AA-BF1A-188E-1D61-5F932A3B6F41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 flipV="1">
            <a:off x="7820499" y="3906062"/>
            <a:ext cx="784076" cy="157682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C931BF6-78A9-8BE7-E267-9AE95A198E59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>
            <a:off x="7814998" y="2329238"/>
            <a:ext cx="789577" cy="157682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511AC68-A15F-20E0-0CF5-86865BAB8644}"/>
              </a:ext>
            </a:extLst>
          </p:cNvPr>
          <p:cNvCxnSpPr>
            <a:cxnSpLocks/>
            <a:stCxn id="51" idx="0"/>
            <a:endCxn id="46" idx="2"/>
          </p:cNvCxnSpPr>
          <p:nvPr/>
        </p:nvCxnSpPr>
        <p:spPr>
          <a:xfrm rot="5400000" flipH="1" flipV="1">
            <a:off x="3896146" y="2947262"/>
            <a:ext cx="3414230" cy="2829932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E790704-ECCA-533D-6DF5-A8FEC1080774}"/>
              </a:ext>
            </a:extLst>
          </p:cNvPr>
          <p:cNvSpPr/>
          <p:nvPr/>
        </p:nvSpPr>
        <p:spPr>
          <a:xfrm>
            <a:off x="9470937" y="3580187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F19183F-ACEB-8C27-5B3B-A380CA2CE025}"/>
              </a:ext>
            </a:extLst>
          </p:cNvPr>
          <p:cNvSpPr/>
          <p:nvPr/>
        </p:nvSpPr>
        <p:spPr>
          <a:xfrm>
            <a:off x="10370578" y="3580186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F0FBE02-FBBB-9A52-E155-DA98592C135B}"/>
              </a:ext>
            </a:extLst>
          </p:cNvPr>
          <p:cNvSpPr/>
          <p:nvPr/>
        </p:nvSpPr>
        <p:spPr>
          <a:xfrm>
            <a:off x="11255998" y="3580186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DE55775-1725-B790-148A-79747815415C}"/>
              </a:ext>
            </a:extLst>
          </p:cNvPr>
          <p:cNvCxnSpPr>
            <a:cxnSpLocks/>
            <a:stCxn id="38" idx="3"/>
            <a:endCxn id="60" idx="1"/>
          </p:cNvCxnSpPr>
          <p:nvPr/>
        </p:nvCxnSpPr>
        <p:spPr>
          <a:xfrm>
            <a:off x="9098426" y="3906062"/>
            <a:ext cx="372511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A1171D4-7EEC-E585-88B9-163B37FB0D89}"/>
              </a:ext>
            </a:extLst>
          </p:cNvPr>
          <p:cNvCxnSpPr>
            <a:cxnSpLocks/>
            <a:stCxn id="60" idx="3"/>
            <a:endCxn id="72" idx="1"/>
          </p:cNvCxnSpPr>
          <p:nvPr/>
        </p:nvCxnSpPr>
        <p:spPr>
          <a:xfrm flipV="1">
            <a:off x="9964788" y="3906061"/>
            <a:ext cx="405790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09AD019-FF4E-02B8-8D57-E2E1DA2AF9B1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10864429" y="3906061"/>
            <a:ext cx="391569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2F6EC22-BAF1-0FA1-310B-96EA011616C4}"/>
              </a:ext>
            </a:extLst>
          </p:cNvPr>
          <p:cNvCxnSpPr>
            <a:cxnSpLocks/>
            <a:stCxn id="51" idx="1"/>
            <a:endCxn id="39" idx="2"/>
          </p:cNvCxnSpPr>
          <p:nvPr/>
        </p:nvCxnSpPr>
        <p:spPr>
          <a:xfrm rot="10800000">
            <a:off x="2078500" y="2273635"/>
            <a:ext cx="1490359" cy="4035710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6969956D-8AC2-EA7C-93BC-EB722F76B952}"/>
              </a:ext>
            </a:extLst>
          </p:cNvPr>
          <p:cNvSpPr/>
          <p:nvPr/>
        </p:nvSpPr>
        <p:spPr>
          <a:xfrm flipH="1">
            <a:off x="61305" y="4968876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A5B3F3C-FAFB-CE15-E73D-2A9237514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7299"/>
          <a:stretch/>
        </p:blipFill>
        <p:spPr>
          <a:xfrm>
            <a:off x="8395855" y="1551709"/>
            <a:ext cx="3736245" cy="153820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41EB145-76B6-31B5-0AC7-BDD4C29BC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b="53107"/>
          <a:stretch/>
        </p:blipFill>
        <p:spPr>
          <a:xfrm>
            <a:off x="8397662" y="183030"/>
            <a:ext cx="3736245" cy="1368679"/>
          </a:xfrm>
          <a:prstGeom prst="rect">
            <a:avLst/>
          </a:prstGeom>
        </p:spPr>
      </p:pic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159A677B-C2A9-1759-78E0-6C65F0BF0962}"/>
              </a:ext>
            </a:extLst>
          </p:cNvPr>
          <p:cNvSpPr/>
          <p:nvPr/>
        </p:nvSpPr>
        <p:spPr>
          <a:xfrm flipH="1">
            <a:off x="61305" y="5808762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UNLOAD</a:t>
            </a:r>
            <a:endParaRPr lang="en-US" altLang="ko-KR" sz="1100" dirty="0">
              <a:ea typeface="현대하모니 M" panose="02020603020101020101"/>
            </a:endParaRPr>
          </a:p>
          <a:p>
            <a:pPr algn="ctr"/>
            <a:r>
              <a:rPr lang="en-US" altLang="ko-KR" sz="1100" dirty="0">
                <a:ea typeface="현대하모니 M" panose="02020603020101020101"/>
              </a:rPr>
              <a:t>[ </a:t>
            </a:r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UNLOAD </a:t>
            </a:r>
            <a:r>
              <a:rPr lang="en-US" altLang="ko-KR" sz="1100" dirty="0">
                <a:ea typeface="현대하모니 M" panose="02020603020101020101"/>
              </a:rPr>
              <a:t>~</a:t>
            </a:r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 </a:t>
            </a:r>
          </a:p>
          <a:p>
            <a:pPr algn="ctr"/>
            <a:r>
              <a:rPr lang="en-US" altLang="ko-KR" sz="1100" dirty="0"/>
              <a:t>AUTOCLEAR </a:t>
            </a:r>
            <a:r>
              <a:rPr lang="en-US" altLang="ko-KR" sz="1100" dirty="0">
                <a:ea typeface="현대하모니 M" panose="02020603020101020101"/>
              </a:rPr>
              <a:t>]</a:t>
            </a:r>
            <a:endParaRPr lang="ko-KR" altLang="en-US" sz="1100" dirty="0">
              <a:ea typeface="현대하모니 M" panose="02020603020101020101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92B930-FD0E-D815-FDB1-C1FEA5FADD94}"/>
              </a:ext>
            </a:extLst>
          </p:cNvPr>
          <p:cNvSpPr/>
          <p:nvPr/>
        </p:nvSpPr>
        <p:spPr>
          <a:xfrm>
            <a:off x="10369123" y="4831137"/>
            <a:ext cx="1380726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589049C-8320-88E7-5874-2F2D1FE1B54F}"/>
              </a:ext>
            </a:extLst>
          </p:cNvPr>
          <p:cNvCxnSpPr>
            <a:cxnSpLocks/>
            <a:stCxn id="41" idx="0"/>
            <a:endCxn id="73" idx="2"/>
          </p:cNvCxnSpPr>
          <p:nvPr/>
        </p:nvCxnSpPr>
        <p:spPr>
          <a:xfrm rot="5400000" flipH="1" flipV="1">
            <a:off x="10981605" y="4309818"/>
            <a:ext cx="599201" cy="443438"/>
          </a:xfrm>
          <a:prstGeom prst="bentConnector3">
            <a:avLst>
              <a:gd name="adj1" fmla="val 50000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A1CE2C-24CE-5CF0-5C87-DF1AA93DB221}"/>
              </a:ext>
            </a:extLst>
          </p:cNvPr>
          <p:cNvSpPr/>
          <p:nvPr/>
        </p:nvSpPr>
        <p:spPr>
          <a:xfrm>
            <a:off x="9032238" y="5147560"/>
            <a:ext cx="909221" cy="5024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AUTO</a:t>
            </a:r>
          </a:p>
          <a:p>
            <a:pPr algn="ctr"/>
            <a:r>
              <a:rPr lang="en-US" altLang="ko-KR" sz="1200" dirty="0"/>
              <a:t>CLEAR</a:t>
            </a:r>
            <a:endParaRPr lang="ko-KR" altLang="en-US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BAED552-4C15-B742-A11F-7AE49F13A98A}"/>
              </a:ext>
            </a:extLst>
          </p:cNvPr>
          <p:cNvCxnSpPr>
            <a:cxnSpLocks/>
            <a:stCxn id="41" idx="1"/>
            <a:endCxn id="43" idx="3"/>
          </p:cNvCxnSpPr>
          <p:nvPr/>
        </p:nvCxnSpPr>
        <p:spPr>
          <a:xfrm rot="10800000" flipV="1">
            <a:off x="9941459" y="5157011"/>
            <a:ext cx="427664" cy="241783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7ECE069-7F8C-F29A-3EE9-AFA76E77A5EB}"/>
              </a:ext>
            </a:extLst>
          </p:cNvPr>
          <p:cNvCxnSpPr>
            <a:cxnSpLocks/>
            <a:stCxn id="41" idx="2"/>
            <a:endCxn id="43" idx="2"/>
          </p:cNvCxnSpPr>
          <p:nvPr/>
        </p:nvCxnSpPr>
        <p:spPr>
          <a:xfrm rot="5400000">
            <a:off x="10189597" y="4780140"/>
            <a:ext cx="167143" cy="1572637"/>
          </a:xfrm>
          <a:prstGeom prst="bentConnector3">
            <a:avLst>
              <a:gd name="adj1" fmla="val 236769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8618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25845</TotalTime>
  <Words>68</Words>
  <Application>Microsoft Office PowerPoint</Application>
  <PresentationFormat>와이드스크린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현대하모니 M</vt:lpstr>
      <vt:lpstr>Arial</vt:lpstr>
      <vt:lpstr>3DFloatVTI</vt:lpstr>
      <vt:lpstr>BodyShop</vt:lpstr>
      <vt:lpstr>FlowA</vt:lpstr>
      <vt:lpstr>FlowB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739</cp:revision>
  <cp:lastPrinted>2022-02-14T05:59:14Z</cp:lastPrinted>
  <dcterms:created xsi:type="dcterms:W3CDTF">2021-12-21T01:04:53Z</dcterms:created>
  <dcterms:modified xsi:type="dcterms:W3CDTF">2024-05-29T11:28:16Z</dcterms:modified>
</cp:coreProperties>
</file>