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 varScale="1">
        <p:scale>
          <a:sx n="138" d="100"/>
          <a:sy n="138" d="100"/>
        </p:scale>
        <p:origin x="3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PaintShop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400"/>
              <a:t>Paint Lines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5201067-B658-B234-92EA-90F99B1F9B8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" y="1259144"/>
            <a:ext cx="6269636" cy="420485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284017" y="2883767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[end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end]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5597203" y="3573791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  <a:endParaRPr lang="ko-KR" altLang="en-US" sz="1200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7CA3C4D-711A-818D-6BB4-6809B1829B81}"/>
              </a:ext>
            </a:extLst>
          </p:cNvPr>
          <p:cNvSpPr/>
          <p:nvPr/>
        </p:nvSpPr>
        <p:spPr>
          <a:xfrm flipH="1">
            <a:off x="284017" y="2145324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ea typeface="현대하모니 M" panose="02020603020101020101"/>
              </a:rPr>
              <a:t>START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end]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A59E6F-FB0E-70A9-57EC-F0678093E919}"/>
              </a:ext>
            </a:extLst>
          </p:cNvPr>
          <p:cNvSpPr/>
          <p:nvPr/>
        </p:nvSpPr>
        <p:spPr>
          <a:xfrm flipH="1">
            <a:off x="4419566" y="2490336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C612C6-1845-0015-8F36-7C978EE27CD1}"/>
              </a:ext>
            </a:extLst>
          </p:cNvPr>
          <p:cNvCxnSpPr>
            <a:cxnSpLocks/>
            <a:stCxn id="4" idx="2"/>
            <a:endCxn id="76" idx="3"/>
          </p:cNvCxnSpPr>
          <p:nvPr/>
        </p:nvCxnSpPr>
        <p:spPr>
          <a:xfrm rot="16200000" flipH="1">
            <a:off x="4877577" y="3118788"/>
            <a:ext cx="818831" cy="620421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E8BF1D0-F2EB-90DE-BC4D-F4D670C9D917}"/>
              </a:ext>
            </a:extLst>
          </p:cNvPr>
          <p:cNvCxnSpPr>
            <a:cxnSpLocks/>
            <a:stCxn id="4" idx="1"/>
            <a:endCxn id="76" idx="0"/>
          </p:cNvCxnSpPr>
          <p:nvPr/>
        </p:nvCxnSpPr>
        <p:spPr>
          <a:xfrm>
            <a:off x="5533999" y="2754960"/>
            <a:ext cx="620420" cy="818831"/>
          </a:xfrm>
          <a:prstGeom prst="bentConnector2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25834</TotalTime>
  <Words>18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현대하모니 M</vt:lpstr>
      <vt:lpstr>Arial</vt:lpstr>
      <vt:lpstr>3DFloatVTI</vt:lpstr>
      <vt:lpstr>PaintShop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743</cp:revision>
  <cp:lastPrinted>2022-02-14T05:59:14Z</cp:lastPrinted>
  <dcterms:created xsi:type="dcterms:W3CDTF">2021-12-21T01:04:53Z</dcterms:created>
  <dcterms:modified xsi:type="dcterms:W3CDTF">2024-05-29T11:25:01Z</dcterms:modified>
</cp:coreProperties>
</file>