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59" d="100"/>
          <a:sy n="159" d="100"/>
        </p:scale>
        <p:origin x="264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0FCB1F1-0A42-3CDA-694E-08F767576BCD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28655" y="738076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28655" y="738076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30245" y="1256083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03264" y="959788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70437" y="963273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Sub/LH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Sub/RH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 RESET]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930422-2AA8-F30E-75D7-B8DD33C9B707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756436" y="267152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756436" y="267152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058026" y="318952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031045" y="289323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298218" y="289671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7976C07-81F7-4ECA-7B00-0E3059E45C2E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31078</TotalTime>
  <Words>47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Line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789</cp:revision>
  <cp:lastPrinted>2022-02-14T05:59:14Z</cp:lastPrinted>
  <dcterms:created xsi:type="dcterms:W3CDTF">2021-12-21T01:04:53Z</dcterms:created>
  <dcterms:modified xsi:type="dcterms:W3CDTF">2024-05-29T11:28:09Z</dcterms:modified>
</cp:coreProperties>
</file>