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3737085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517370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A64F52-A5AC-1502-173A-8CCF74495843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4520647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5957262" y="3189630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714891F-9968-5278-6C09-7863B53067C7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 flipV="1"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E91B5A7-BB42-8D52-768B-F7112C746F8F}"/>
              </a:ext>
            </a:extLst>
          </p:cNvPr>
          <p:cNvSpPr/>
          <p:nvPr/>
        </p:nvSpPr>
        <p:spPr>
          <a:xfrm flipH="1">
            <a:off x="8729" y="4191733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CF6CE6-A92D-E945-A4F6-5C356C8D2026}"/>
              </a:ext>
            </a:extLst>
          </p:cNvPr>
          <p:cNvSpPr/>
          <p:nvPr/>
        </p:nvSpPr>
        <p:spPr>
          <a:xfrm>
            <a:off x="7007907" y="6314507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AA3F0D-31C5-8B48-D093-BF1E7EEA1C4B}"/>
              </a:ext>
            </a:extLst>
          </p:cNvPr>
          <p:cNvCxnSpPr>
            <a:cxnSpLocks/>
            <a:stCxn id="7" idx="1"/>
            <a:endCxn id="23" idx="0"/>
          </p:cNvCxnSpPr>
          <p:nvPr/>
        </p:nvCxnSpPr>
        <p:spPr>
          <a:xfrm rot="10800000" flipV="1">
            <a:off x="7696716" y="5874281"/>
            <a:ext cx="991645" cy="440225"/>
          </a:xfrm>
          <a:prstGeom prst="bentConnector2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6DFE282-2285-7EC8-8B39-41B966A540A3}"/>
              </a:ext>
            </a:extLst>
          </p:cNvPr>
          <p:cNvCxnSpPr>
            <a:cxnSpLocks/>
            <a:stCxn id="7" idx="2"/>
            <a:endCxn id="23" idx="3"/>
          </p:cNvCxnSpPr>
          <p:nvPr/>
        </p:nvCxnSpPr>
        <p:spPr>
          <a:xfrm rot="5400000">
            <a:off x="8661233" y="5758774"/>
            <a:ext cx="440225" cy="991646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3ED448-C600-B6CF-AEDE-4282B62602F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7BDB06-C7EB-1565-256D-77975ECB0BA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DA613-5053-8661-FF44-4DB86605B10F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4631D-4D07-6DF6-96EC-720CE1B1650B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31239</TotalTime>
  <Words>519</Words>
  <Application>Microsoft Office PowerPoint</Application>
  <PresentationFormat>와이드스크린</PresentationFormat>
  <Paragraphs>215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911</cp:revision>
  <cp:lastPrinted>2022-02-14T05:59:14Z</cp:lastPrinted>
  <dcterms:created xsi:type="dcterms:W3CDTF">2021-12-21T01:04:53Z</dcterms:created>
  <dcterms:modified xsi:type="dcterms:W3CDTF">2024-05-30T14:20:30Z</dcterms:modified>
</cp:coreProperties>
</file>