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07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>
        <p:scale>
          <a:sx n="100" d="100"/>
          <a:sy n="100" d="100"/>
        </p:scale>
        <p:origin x="10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Cylinder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546"/>
          </a:xfrm>
        </p:spPr>
        <p:txBody>
          <a:bodyPr>
            <a:normAutofit/>
          </a:bodyPr>
          <a:lstStyle/>
          <a:p>
            <a:r>
              <a:rPr lang="ko-KR" altLang="en-US" dirty="0"/>
              <a:t>단동 </a:t>
            </a:r>
            <a:r>
              <a:rPr lang="en-US" altLang="ko-KR" dirty="0"/>
              <a:t>Air</a:t>
            </a:r>
            <a:r>
              <a:rPr lang="ko-KR" altLang="en-US" dirty="0"/>
              <a:t> 실린더</a:t>
            </a:r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1524501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Valve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3309758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Piston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5095015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Position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2627587" y="3524530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4412844" y="3524530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2467930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Spring</a:t>
            </a:r>
          </a:p>
          <a:p>
            <a:pPr algn="ctr"/>
            <a:r>
              <a:rPr lang="en-US" altLang="ko-KR" sz="1200" dirty="0"/>
              <a:t>Power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4253187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Piston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6038444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Position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3571016" y="5680957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5356273" y="5680957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9535386" y="2236091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ADV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/>
              <a:t>Valve </a:t>
            </a:r>
            <a:r>
              <a:rPr lang="en-US" altLang="ko-KR" sz="1400" dirty="0">
                <a:ea typeface="현대하모니 M" panose="02020603020101020101"/>
              </a:rPr>
              <a:t>~ </a:t>
            </a:r>
            <a:r>
              <a:rPr lang="en-US" altLang="ko-KR" sz="1400" dirty="0"/>
              <a:t>PositionADV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9535385" y="3015569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RET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/>
              <a:t>SpringPower </a:t>
            </a:r>
            <a:r>
              <a:rPr lang="en-US" altLang="ko-KR" sz="1400" dirty="0">
                <a:ea typeface="현대하모니 M" panose="02020603020101020101"/>
              </a:rPr>
              <a:t>~ </a:t>
            </a:r>
            <a:r>
              <a:rPr lang="en-US" altLang="ko-KR" sz="1400" dirty="0"/>
              <a:t>PositionRET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9535384" y="2581103"/>
            <a:ext cx="1" cy="779478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3788018" y="4131028"/>
            <a:ext cx="1089996" cy="943429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2002761" y="4131028"/>
            <a:ext cx="1089996" cy="943429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7" idx="2"/>
            <a:endCxn id="69" idx="0"/>
          </p:cNvCxnSpPr>
          <p:nvPr/>
        </p:nvCxnSpPr>
        <p:spPr>
          <a:xfrm>
            <a:off x="3861301" y="4057745"/>
            <a:ext cx="2728686" cy="1089996"/>
          </a:xfrm>
          <a:prstGeom prst="straightConnector1">
            <a:avLst/>
          </a:prstGeom>
          <a:ln w="57150" cmpd="dbl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8" idx="0"/>
            <a:endCxn id="58" idx="2"/>
          </p:cNvCxnSpPr>
          <p:nvPr/>
        </p:nvCxnSpPr>
        <p:spPr>
          <a:xfrm flipV="1">
            <a:off x="4804730" y="4057745"/>
            <a:ext cx="841828" cy="1089996"/>
          </a:xfrm>
          <a:prstGeom prst="straightConnector1">
            <a:avLst/>
          </a:prstGeom>
          <a:ln w="57150" cmpd="dbl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971E3ED-8404-E186-CD41-941D583AB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35" b="89674" l="4710" r="94085">
                        <a14:foregroundMark x1="61117" y1="15580" x2="73275" y2="17029"/>
                        <a14:foregroundMark x1="76889" y1="55616" x2="85104" y2="55797"/>
                        <a14:foregroundMark x1="76451" y1="54348" x2="84775" y2="57790"/>
                        <a14:foregroundMark x1="4710" y1="57065" x2="8434" y2="56522"/>
                        <a14:foregroundMark x1="27820" y1="62500" x2="28368" y2="66667"/>
                        <a14:foregroundMark x1="37459" y1="64312" x2="40854" y2="63768"/>
                        <a14:foregroundMark x1="10405" y1="5435" x2="10734" y2="19203"/>
                        <a14:foregroundMark x1="77218" y1="61775" x2="77656" y2="64855"/>
                        <a14:foregroundMark x1="72618" y1="47464" x2="72837" y2="52899"/>
                        <a14:foregroundMark x1="72837" y1="53261" x2="65389" y2="56522"/>
                        <a14:foregroundMark x1="62322" y1="46920" x2="68565" y2="46739"/>
                        <a14:foregroundMark x1="72399" y1="46920" x2="85104" y2="47101"/>
                        <a14:foregroundMark x1="94085" y1="13406" x2="94085" y2="13406"/>
                        <a14:foregroundMark x1="89814" y1="46377" x2="89814" y2="46377"/>
                        <a14:foregroundMark x1="70537" y1="46739" x2="70537" y2="467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19371" y="0"/>
            <a:ext cx="3459226" cy="20914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0303791-B98D-C0B6-26F9-5E66FBCBC7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31" b="90069" l="5242" r="94355">
                        <a14:foregroundMark x1="35685" y1="39030" x2="62903" y2="32564"/>
                        <a14:foregroundMark x1="93952" y1="32794" x2="94758" y2="33487"/>
                        <a14:foregroundMark x1="5242" y1="47806" x2="5242" y2="47806"/>
                        <a14:foregroundMark x1="20766" y1="90069" x2="22379" y2="86605"/>
                        <a14:foregroundMark x1="32258" y1="74827" x2="52218" y2="66513"/>
                        <a14:foregroundMark x1="68347" y1="62587" x2="75403" y2="60508"/>
                        <a14:foregroundMark x1="76210" y1="59815" x2="79234" y2="58891"/>
                        <a14:foregroundMark x1="79234" y1="54734" x2="80847" y2="60508"/>
                        <a14:foregroundMark x1="83468" y1="58430" x2="83669" y2="60046"/>
                        <a14:foregroundMark x1="24194" y1="78060" x2="34073" y2="727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42664" y="-29124"/>
            <a:ext cx="2202873" cy="19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25667</TotalTime>
  <Words>28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Century Gothic</vt:lpstr>
      <vt:lpstr>Wingdings 2</vt:lpstr>
      <vt:lpstr>명언</vt:lpstr>
      <vt:lpstr>Cylinder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605</cp:revision>
  <cp:lastPrinted>2022-02-14T05:59:14Z</cp:lastPrinted>
  <dcterms:created xsi:type="dcterms:W3CDTF">2021-12-21T01:04:53Z</dcterms:created>
  <dcterms:modified xsi:type="dcterms:W3CDTF">2023-08-16T12:32:25Z</dcterms:modified>
</cp:coreProperties>
</file>