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615" r:id="rId4"/>
    <p:sldId id="616" r:id="rId5"/>
    <p:sldId id="617" r:id="rId6"/>
    <p:sldId id="618" r:id="rId7"/>
    <p:sldId id="619" r:id="rId8"/>
    <p:sldId id="620" r:id="rId9"/>
    <p:sldId id="621" r:id="rId10"/>
    <p:sldId id="622" r:id="rId11"/>
    <p:sldId id="63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3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68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470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493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1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0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5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2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7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S101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S119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38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S120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72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36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S103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59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S104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8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S105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74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S106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S107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1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S108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9566265" y="2162095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lib/Cylinder/Single</a:t>
            </a:r>
          </a:p>
          <a:p>
            <a:pPr algn="ctr"/>
            <a:r>
              <a:rPr lang="en-US" altLang="ko-KR" sz="1600" dirty="0"/>
              <a:t>[Pin]10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9566265" y="293106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RbtWeld</a:t>
            </a:r>
            <a:r>
              <a:rPr lang="en-US" altLang="ko-KR" sz="1600" dirty="0"/>
              <a:t>]4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9566265" y="1393122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2ndClamp</a:t>
            </a:r>
            <a:r>
              <a:rPr lang="en-US" altLang="ko-KR" sz="1600" dirty="0"/>
              <a:t>]3</a:t>
            </a:r>
            <a:endParaRPr lang="ko-KR" altLang="en-US" sz="16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9566265" y="624149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1stClamp</a:t>
            </a:r>
            <a:r>
              <a:rPr lang="en-US" altLang="ko-KR" sz="1600" dirty="0"/>
              <a:t>]5</a:t>
            </a:r>
            <a:endParaRPr lang="ko-KR" altLang="en-US" sz="16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2614235" y="1741164"/>
            <a:ext cx="4739640" cy="4596845"/>
            <a:chOff x="662941" y="624149"/>
            <a:chExt cx="5953925" cy="6134791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9"/>
              <a:ext cx="5953925" cy="61347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050" dirty="0"/>
                <a:t>Work</a:t>
              </a:r>
              <a:endParaRPr lang="ko-KR" altLang="en-US" sz="1050" dirty="0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err="1">
                  <a:solidFill>
                    <a:schemeClr val="tx1"/>
                  </a:solidFill>
                </a:rPr>
                <a:t>RbtHand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29607" y="530117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9566265" y="3744068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lib/Robot/Handling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 err="1">
                <a:solidFill>
                  <a:schemeClr val="tx1"/>
                </a:solidFill>
              </a:rPr>
              <a:t>RbtHand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9566265" y="4522543"/>
            <a:ext cx="2265308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lib/Part/Sensor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b="1" dirty="0">
                <a:solidFill>
                  <a:schemeClr val="tx1"/>
                </a:solidFill>
              </a:rPr>
              <a:t>PART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6009935" y="5144760"/>
            <a:ext cx="238728" cy="16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31148</TotalTime>
  <Words>1747</Words>
  <Application>Microsoft Office PowerPoint</Application>
  <PresentationFormat>와이드스크린</PresentationFormat>
  <Paragraphs>723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S104</vt:lpstr>
      <vt:lpstr>S105</vt:lpstr>
      <vt:lpstr>S106</vt:lpstr>
      <vt:lpstr>S107</vt:lpstr>
      <vt:lpstr>S108</vt:lpstr>
      <vt:lpstr>S109</vt:lpstr>
      <vt:lpstr>S110</vt:lpstr>
      <vt:lpstr>S111</vt:lpstr>
      <vt:lpstr>S112</vt:lpstr>
      <vt:lpstr>S113</vt:lpstr>
      <vt:lpstr>S114</vt:lpstr>
      <vt:lpstr>S115</vt:lpstr>
      <vt:lpstr>S116</vt:lpstr>
      <vt:lpstr>S117</vt:lpstr>
      <vt:lpstr>S118</vt:lpstr>
      <vt:lpstr>S119</vt:lpstr>
      <vt:lpstr>S120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853</cp:revision>
  <cp:lastPrinted>2022-02-14T05:59:14Z</cp:lastPrinted>
  <dcterms:created xsi:type="dcterms:W3CDTF">2021-12-21T01:04:53Z</dcterms:created>
  <dcterms:modified xsi:type="dcterms:W3CDTF">2023-08-16T12:25:18Z</dcterms:modified>
</cp:coreProperties>
</file>