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T9_Group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ED9908-7D1F-251D-D993-238F71F5C95F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118260" y="2419498"/>
            <a:chExt cx="4313815" cy="27432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C05E87-EB35-E538-CC97-7625C2644ADD}"/>
                </a:ext>
              </a:extLst>
            </p:cNvPr>
            <p:cNvSpPr/>
            <p:nvPr/>
          </p:nvSpPr>
          <p:spPr>
            <a:xfrm>
              <a:off x="1118260" y="2419498"/>
              <a:ext cx="4313815" cy="274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54D0C0D-93B9-1942-CAD1-61DF85B607AC}"/>
                </a:ext>
              </a:extLst>
            </p:cNvPr>
            <p:cNvSpPr/>
            <p:nvPr/>
          </p:nvSpPr>
          <p:spPr>
            <a:xfrm>
              <a:off x="1498979" y="3795642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SysA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D11B9FE-E621-4D6E-3D63-CDAC8934FEEF}"/>
                </a:ext>
              </a:extLst>
            </p:cNvPr>
            <p:cNvSpPr/>
            <p:nvPr/>
          </p:nvSpPr>
          <p:spPr>
            <a:xfrm>
              <a:off x="1593239" y="2727477"/>
              <a:ext cx="1283565" cy="61023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SysA</a:t>
              </a:r>
            </a:p>
            <a:p>
              <a:pPr algn="ctr"/>
              <a:r>
                <a:rPr lang="en-US" altLang="ko-KR" sz="900" dirty="0"/>
                <a:t>.Func1</a:t>
              </a:r>
              <a:endParaRPr lang="ko-KR" altLang="en-US" sz="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C9C7DED-2AAA-3CE9-E3D6-74EE5BBF72C8}"/>
                </a:ext>
              </a:extLst>
            </p:cNvPr>
            <p:cNvSpPr/>
            <p:nvPr/>
          </p:nvSpPr>
          <p:spPr>
            <a:xfrm>
              <a:off x="3993218" y="4116184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59823F-60D6-767B-7621-A1E673C5E6F1}"/>
                </a:ext>
              </a:extLst>
            </p:cNvPr>
            <p:cNvSpPr/>
            <p:nvPr/>
          </p:nvSpPr>
          <p:spPr>
            <a:xfrm>
              <a:off x="3774725" y="2712053"/>
              <a:ext cx="1120358" cy="641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.Func1</a:t>
              </a:r>
              <a:endParaRPr lang="ko-KR" altLang="en-US" sz="10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cxnSpLocks/>
              <a:stCxn id="37" idx="6"/>
              <a:endCxn id="23" idx="2"/>
            </p:cNvCxnSpPr>
            <p:nvPr/>
          </p:nvCxnSpPr>
          <p:spPr>
            <a:xfrm>
              <a:off x="2876804" y="30325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059158" y="33377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334904" y="33531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R2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64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T9_Group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622</cp:revision>
  <cp:lastPrinted>2022-02-14T05:59:14Z</cp:lastPrinted>
  <dcterms:created xsi:type="dcterms:W3CDTF">2021-12-21T01:04:53Z</dcterms:created>
  <dcterms:modified xsi:type="dcterms:W3CDTF">2024-07-31T10:23:48Z</dcterms:modified>
</cp:coreProperties>
</file>