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0EFBD-596C-C63E-9567-C7A1B59D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A9535-33E6-FC94-83FE-EC2D32AD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77633-BA91-219F-2088-41FB03E5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0B83B-8CF8-E895-84DC-1EAC76B4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78C24-A01E-84BD-4634-DBCE814C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6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4CAC7-DFEB-4F7E-1A9D-1103C93A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746F60-AD67-A365-FC30-3BD2B201D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DB441-BD35-4A30-5081-09C4FCF6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688C9-25C7-D4C1-C5C9-3A8C6989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43C14-4E51-95ED-ED2B-67167842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90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913603-9BE1-18C5-F648-A526E5510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AD09B-A129-BE17-E2C4-873790DA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3227E-9AC4-5F93-4C6B-67872F20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CD6CB-A5EA-CD22-6AFA-11004B58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D023C-B0AE-FCF1-C00C-D0AD206C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38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1E0CB-ECB3-2B22-1722-36C16090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A90F5-E491-7C86-5908-DB63F17E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F6DDA-0D78-BEEE-9514-4B89FB15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236FC-F6F1-46F6-1249-85A73D58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79868-7C63-C70B-A7BC-C5CCBC82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5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8B349-58D7-E90F-1D22-122F40FD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D2725-0382-95B6-7A11-3E7E8421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E60B2-E222-5D17-32C2-6522F70A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92D8D-66C0-BC4F-94CA-653DAC23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67313-4B12-CB8B-7FDA-7A678DA1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61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59F52-0E84-B7F0-75DB-D77C4FB8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AC1DB-875F-9543-CA65-860411BAF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582F6-7DB8-8A7C-55F6-2A8443C3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54C5D-A8B1-2B13-C599-AF3254E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E8A8B-1BDE-9376-5CEA-CF02FD23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9E59-E804-7B07-B414-1473ECA2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0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F8C-609B-0893-9E49-DAB76C18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CD531-75FD-D9FB-24D6-7FCFF629E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3DD42-34C4-E40A-6BA6-32EC638BD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B09CEC-87AE-1187-73E5-1D121D664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B35C19-F090-8BAF-EB43-E1730C77D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79FEFF-FBDB-2088-9FBC-A7D0169E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FBBE71-FA2A-6E40-BC5B-74D4B5CB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C192D0-961C-E00D-1028-C1B9C626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07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14FAD-E856-B2FD-E05F-6E06452C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AADED-6E42-EA2C-6C4C-5E82D2C0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ABB23E-FC7F-2D39-6E2A-964E1D93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B68876-6EEB-B747-A605-F6615221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76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479A72-4C5A-51A9-4DD3-051220BC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BF128C-972B-D650-0CC3-F29EACD3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302BE4-AEAE-B254-82E4-25BC582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5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EE173-1520-8CD7-8929-37BBE217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3D357-39C9-6776-A47F-36AD5306A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AC3D6D-8DD9-A1F9-3E49-A76B9B718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DD746-B4E9-9031-D84F-333C8691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6D67AB-D401-885D-0F76-C50317E0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AA1A2-D9C0-2AE6-DF52-7E6AC919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34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D3E1F-584B-E517-CEAB-5459BBCB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DF87E9-6600-1D66-1C65-7A5BFE2F2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D1FE29-38D7-487C-0FE8-37759C0AF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AEB6E-D40E-9278-417B-DC105AE8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B6986-7636-FF06-B74E-54AE21D8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F0AA-B45E-7469-3E9A-D424DE7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77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963AD-7999-67E6-D93B-6A4307C4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C76AE-F98E-909E-2C03-DAA8C56E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65CF9-2891-4706-D5E1-7FF0BB4AE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FCB8-2150-4D86-B261-B3D299AF0C48}" type="datetimeFigureOut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97100-A132-6C82-ED9D-F91C34340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709A-39EB-D745-5D48-201399040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8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B59F07-AF76-F1FA-10C7-ED7F1EE3F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Engine project </a:t>
            </a:r>
            <a:r>
              <a:rPr lang="en-US" altLang="ko-KR" dirty="0" err="1"/>
              <a:t>dll</a:t>
            </a:r>
            <a:br>
              <a:rPr lang="en-US" altLang="ko-KR" dirty="0"/>
            </a:br>
            <a:r>
              <a:rPr lang="en-US" altLang="ko-KR" dirty="0"/>
              <a:t>hierarchies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F50BAE9-4FD5-1BF7-A4C9-B25C1847E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BE6736-DFE5-0406-59FD-B44654B018BE}"/>
              </a:ext>
            </a:extLst>
          </p:cNvPr>
          <p:cNvSpPr/>
          <p:nvPr/>
        </p:nvSpPr>
        <p:spPr>
          <a:xfrm>
            <a:off x="813732" y="633369"/>
            <a:ext cx="1048624" cy="381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Engine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0255493-EB02-8F57-8317-56A585AA811C}"/>
              </a:ext>
            </a:extLst>
          </p:cNvPr>
          <p:cNvSpPr/>
          <p:nvPr/>
        </p:nvSpPr>
        <p:spPr>
          <a:xfrm>
            <a:off x="6375635" y="5371794"/>
            <a:ext cx="1975607" cy="381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Engine.Common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0D1B1CB-DC92-DF90-0BC5-D41104C702CF}"/>
              </a:ext>
            </a:extLst>
          </p:cNvPr>
          <p:cNvSpPr/>
          <p:nvPr/>
        </p:nvSpPr>
        <p:spPr>
          <a:xfrm>
            <a:off x="2730617" y="1523303"/>
            <a:ext cx="1894513" cy="381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Engine.Parser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5091DC7-45E9-9C4A-53E1-D508E5926922}"/>
              </a:ext>
            </a:extLst>
          </p:cNvPr>
          <p:cNvSpPr/>
          <p:nvPr/>
        </p:nvSpPr>
        <p:spPr>
          <a:xfrm>
            <a:off x="2730618" y="2036428"/>
            <a:ext cx="1894513" cy="381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Engine.OPC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207C4C-7DFC-A57D-5673-E5D3A839E454}"/>
              </a:ext>
            </a:extLst>
          </p:cNvPr>
          <p:cNvSpPr/>
          <p:nvPr/>
        </p:nvSpPr>
        <p:spPr>
          <a:xfrm>
            <a:off x="2730618" y="2549553"/>
            <a:ext cx="1894513" cy="381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Engine.Graph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C5122E-8BF7-8DCA-4F4F-7A10A18BF76C}"/>
              </a:ext>
            </a:extLst>
          </p:cNvPr>
          <p:cNvSpPr/>
          <p:nvPr/>
        </p:nvSpPr>
        <p:spPr>
          <a:xfrm>
            <a:off x="4869811" y="4771982"/>
            <a:ext cx="1476461" cy="381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Engine.Core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8937CE5-CC2E-EED4-FF84-018A7332BAF8}"/>
              </a:ext>
            </a:extLst>
          </p:cNvPr>
          <p:cNvSpPr/>
          <p:nvPr/>
        </p:nvSpPr>
        <p:spPr>
          <a:xfrm>
            <a:off x="2136399" y="1075891"/>
            <a:ext cx="2204904" cy="381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dk1"/>
                </a:solidFill>
              </a:rPr>
              <a:t>Engine.Runner</a:t>
            </a:r>
            <a:endParaRPr lang="ko-KR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2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24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Engine project dll hierarchies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7</cp:revision>
  <dcterms:created xsi:type="dcterms:W3CDTF">2022-07-21T20:15:02Z</dcterms:created>
  <dcterms:modified xsi:type="dcterms:W3CDTF">2022-08-18T08:03:49Z</dcterms:modified>
</cp:coreProperties>
</file>