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83" r:id="rId11"/>
    <p:sldId id="284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6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137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1727963" y="4328338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drawPredicate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1520739" y="4019312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174679" y="3124423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904264" y="2748887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628206" y="2402492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0" y="373282"/>
            <a:ext cx="2821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XgiProjectParams.GenerateXmlString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320772" y="2072051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1445081" y="6436054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1520738" y="3562353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223120" y="837415"/>
            <a:ext cx="514074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Rung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B5E5-B8E9-8F5D-604F-2B8BB1083217}"/>
              </a:ext>
            </a:extLst>
          </p:cNvPr>
          <p:cNvSpPr txBox="1"/>
          <p:nvPr/>
        </p:nvSpPr>
        <p:spPr>
          <a:xfrm>
            <a:off x="1734740" y="4597230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FA09B-7DAB-ED18-2087-C1AC311D9A52}"/>
              </a:ext>
            </a:extLst>
          </p:cNvPr>
          <p:cNvSpPr txBox="1"/>
          <p:nvPr/>
        </p:nvSpPr>
        <p:spPr>
          <a:xfrm>
            <a:off x="1727963" y="486030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drawAction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697-8A38-BBDA-5B13-1CFEE84258CD}"/>
              </a:ext>
            </a:extLst>
          </p:cNvPr>
          <p:cNvSpPr txBox="1"/>
          <p:nvPr/>
        </p:nvSpPr>
        <p:spPr>
          <a:xfrm>
            <a:off x="1710576" y="5128282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drawFunctionBlockTimer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8DC-BA83-5781-027F-EB88B715E434}"/>
              </a:ext>
            </a:extLst>
          </p:cNvPr>
          <p:cNvSpPr txBox="1"/>
          <p:nvPr/>
        </p:nvSpPr>
        <p:spPr>
          <a:xfrm>
            <a:off x="1734740" y="5361546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drawFunctionBlockCoutner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85D6B-BF79-94EA-A501-5B381BADE012}"/>
              </a:ext>
            </a:extLst>
          </p:cNvPr>
          <p:cNvSpPr txBox="1"/>
          <p:nvPr/>
        </p:nvSpPr>
        <p:spPr>
          <a:xfrm>
            <a:off x="2096377" y="5682655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createFunctionBlockInstanceXmls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1DB4A-17C6-D651-F864-7677E67919FF}"/>
              </a:ext>
            </a:extLst>
          </p:cNvPr>
          <p:cNvSpPr txBox="1"/>
          <p:nvPr/>
        </p:nvSpPr>
        <p:spPr>
          <a:xfrm>
            <a:off x="2491678" y="5944287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createBoxXmls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421420A2-41D4-3F8F-1FE9-0580095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045" y="206734"/>
            <a:ext cx="3386523" cy="5793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C</a:t>
            </a:r>
            <a:r>
              <a:rPr lang="en-US" altLang="ko-KR" dirty="0"/>
              <a:t>all Hierarchy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D0E00-A1B0-C740-76DB-FFC08D2A9AD9}"/>
              </a:ext>
            </a:extLst>
          </p:cNvPr>
          <p:cNvSpPr txBox="1"/>
          <p:nvPr/>
        </p:nvSpPr>
        <p:spPr>
          <a:xfrm>
            <a:off x="312398" y="1762228"/>
            <a:ext cx="3273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774A0-0786-B8AF-DB82-9C229447AE5A}"/>
              </a:ext>
            </a:extLst>
          </p:cNvPr>
          <p:cNvSpPr txBox="1"/>
          <p:nvPr/>
        </p:nvSpPr>
        <p:spPr>
          <a:xfrm>
            <a:off x="245431" y="66293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ko-KR" altLang="en-US" dirty="0"/>
              <a:t>XgiPOUParams.GenerateXmlNode</a:t>
            </a:r>
          </a:p>
        </p:txBody>
      </p:sp>
    </p:spTree>
    <p:extLst>
      <p:ext uri="{BB962C8B-B14F-4D97-AF65-F5344CB8AC3E}">
        <p14:creationId xmlns:p14="http://schemas.microsoft.com/office/powerpoint/2010/main" val="50055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44EA-B69F-397D-D3AF-E4C21B74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6F64D-1733-A4FB-BFAC-A4D8BFF6307D}"/>
              </a:ext>
            </a:extLst>
          </p:cNvPr>
          <p:cNvSpPr txBox="1"/>
          <p:nvPr/>
        </p:nvSpPr>
        <p:spPr>
          <a:xfrm>
            <a:off x="312398" y="2324938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CommentedXgiStatements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5599-AE11-BC46-0B06-802E8A80A6B9}"/>
              </a:ext>
            </a:extLst>
          </p:cNvPr>
          <p:cNvSpPr txBox="1"/>
          <p:nvPr/>
        </p:nvSpPr>
        <p:spPr>
          <a:xfrm>
            <a:off x="585378" y="2668257"/>
            <a:ext cx="3273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75A6E-960D-B08A-B9D9-D5EBF7602921}"/>
              </a:ext>
            </a:extLst>
          </p:cNvPr>
          <p:cNvSpPr txBox="1"/>
          <p:nvPr/>
        </p:nvSpPr>
        <p:spPr>
          <a:xfrm>
            <a:off x="1014160" y="2959188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statement2XgiStatements: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Statement list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4330-7712-246B-E69A-B63657C54E93}"/>
              </a:ext>
            </a:extLst>
          </p:cNvPr>
          <p:cNvSpPr txBox="1"/>
          <p:nvPr/>
        </p:nvSpPr>
        <p:spPr>
          <a:xfrm>
            <a:off x="1407720" y="3250119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mergeArithmaticOperator: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IExpression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AFBF5-D627-4CCC-01C3-3AA96CDD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EBC0893-DF4B-DF1E-15D4-77D2F8FE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5FDF-3593-C984-C96C-F33A7C8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89B22A01-2056-7002-2CCA-E4B79885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0" y="2411832"/>
            <a:ext cx="8977745" cy="22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7BE3-90CD-9274-6A28-BE12433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7BE5D-607A-16E5-1F2D-D5D1B8D3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6" y="0"/>
            <a:ext cx="615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E7DA1-4ACE-DDEF-1E03-B4A7A94F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31" y="291534"/>
            <a:ext cx="4142874" cy="4043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O</a:t>
            </a:r>
            <a:r>
              <a:rPr lang="en-US" altLang="ko-KR" dirty="0"/>
              <a:t>LD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36954EE9-6F01-FD2E-B627-74554FDE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13" y="124544"/>
            <a:ext cx="4191044" cy="751869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O</a:t>
            </a:r>
            <a:r>
              <a:rPr lang="en-US" altLang="ko-KR" sz="4000" dirty="0"/>
              <a:t>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932</Words>
  <Application>Microsoft Office PowerPoint</Application>
  <PresentationFormat>와이드스크린</PresentationFormat>
  <Paragraphs>183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OLD VERSION</vt:lpstr>
      <vt:lpstr>OLD VERSION</vt:lpstr>
      <vt:lpstr>Call Hierarchy</vt:lpstr>
      <vt:lpstr>PowerPoint 프레젠테이션</vt:lpstr>
      <vt:lpstr>PowerPoint 프레젠테이션</vt:lpstr>
      <vt:lpstr>Literal</vt:lpstr>
      <vt:lpstr>TODO list</vt:lpstr>
      <vt:lpstr>최적화</vt:lpstr>
      <vt:lpstr>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42</cp:revision>
  <dcterms:created xsi:type="dcterms:W3CDTF">2023-01-02T22:04:33Z</dcterms:created>
  <dcterms:modified xsi:type="dcterms:W3CDTF">2023-01-27T00:22:29Z</dcterms:modified>
</cp:coreProperties>
</file>