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706F2-24BA-0FC3-B75B-25B2E0DF0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CF1089-3D78-0C3C-BE02-59F478327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B47AD-806E-F829-E019-76CA2CC9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B04C6-FD79-4D90-8DED-048833A7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961AF-D942-83F4-C55B-EB41B3D9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53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685E2-ABD0-2CC2-CA57-9396A857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2568A9-9B30-0EF0-AE48-748F7DDFB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A6E84-C26A-F82A-C2C5-22BF3762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6AEB0-9301-0954-0B53-1F71FB72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FCE74-8623-4831-4439-B70D181E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05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93056-A7FB-7C2B-F96E-01B1164C0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2572D-6393-D074-6F59-96B53B36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98BF0-F6C5-ECB8-BC97-24C6025C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38C2D-9A7C-7063-057B-B4B2F0D5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2821E-E766-046F-404C-F9E38AB3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16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2494A5-FC07-8FD2-DD79-113CF3A0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D3A92-CB3A-87A5-4EC5-A72552FA4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2E809-DCCA-1BB6-4DBA-009FDF6BC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49788-53BA-E35A-493A-92479A13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1D6A5-D191-E342-515F-E13CF5D5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033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AB0A6-C268-1E1D-4ECD-EE120620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D96E61-3ADC-4BCE-134A-0835E0F0E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4A581-8431-220D-211A-2D6AB50B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16525-C86C-ED20-EC19-27770531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D4511-9005-A4AD-0215-8F1A8556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6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BA310-EA77-33BE-F09C-7A587DBF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90150-A08D-C730-E76C-E87F71DC6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042DC4-9BCC-AE54-BC75-9B1E3D51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4EBB6-0AC7-F597-8CEE-E389BE05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D35AE3-726D-CDF4-EDAD-6560F306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E48516-53DA-BF03-C924-DA72C756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278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CB270-3CEA-92F8-DE81-419D9234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EC79E0-8848-0F49-3604-467EE5BA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53D6D2-F78C-C99D-9C78-161991C0C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FB8C85-2C51-09C0-373C-0AC779A24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45AA11-6765-588F-5B22-9E312DDE4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B15C62F-74EC-419C-122E-E8A24B56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EB72DF-D933-3297-D43E-BF450646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1C50C2-EDC3-3D5F-A47A-54B8D6F4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52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77F1C-E17B-4953-B5DB-E833D19C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D65B2D-5D1B-AA11-35A1-E364D84F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6C036F-B10A-CB02-2C7F-96CF4016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CC1F54-53DE-AEA3-5C28-36FBE790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925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687338-BE68-2443-D79C-38E205CA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3D3A09-DBFF-838D-78CB-9E1ECBBD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19EA6-CFD4-ADE5-3B4C-B9EBD121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048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E0E9B-187E-CEA7-2BE8-6D0E66E7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C415A-814B-13C6-FAE0-F82E9B9F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AD497-A59A-A519-0701-AF6FB8A34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E0C7B-8DAD-7D97-78EA-010A4978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ABF6-0659-7471-7F33-ADFEC156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E2FD7-A566-BB9B-1C95-F1E5A22D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15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91490-1772-0747-73EF-60A3B903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5E1FF9-C065-D4F5-6B65-49607FCEA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60A24-1E18-7E93-BAE3-E45C01AD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CB479-8C35-378B-0DFF-EA937BC4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BD42F-4DBC-3BA4-ED0B-8737EA8A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23E5F-C605-F2F0-6D3E-E39E0318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3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D56719-2202-9971-4520-70C78D85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31FE1E-AA71-336E-6405-A1E792FD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C4E6D-CF6E-6BD9-B351-365AF4FB9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4DAC-8C3A-4BE7-9B5C-765676DEE782}" type="datetimeFigureOut">
              <a:rPr lang="ko-KR" altLang="en-US" smtClean="0"/>
              <a:t>2023-01-08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D2686F-F79E-7BE4-1100-399953AAA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6673E-B759-04D1-09D8-088FF9A80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F161-4711-4DCD-9D20-E3347D96220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76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2BBB-EEFC-BC86-22E6-67C9022CE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BBA3BC-F563-356B-C493-1BCF56B9C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3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/>
        </p:nvSpPr>
        <p:spPr>
          <a:xfrm>
            <a:off x="4743473" y="2432332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IXgiLocalVar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/>
        </p:nvSpPr>
        <p:spPr>
          <a:xfrm>
            <a:off x="3459656" y="1431882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IVariable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/>
        </p:nvSpPr>
        <p:spPr>
          <a:xfrm>
            <a:off x="5544995" y="1233401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/>
        </p:nvSpPr>
        <p:spPr>
          <a:xfrm>
            <a:off x="3801704" y="3008514"/>
            <a:ext cx="13901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IXgiLocalVar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/>
        </p:nvSpPr>
        <p:spPr>
          <a:xfrm>
            <a:off x="2469612" y="2288742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496766" y="2678553"/>
            <a:ext cx="791087" cy="32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2CEBBB-852B-0194-E311-D52F076265E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051663" y="2534963"/>
            <a:ext cx="1445103" cy="47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051663" y="1678103"/>
            <a:ext cx="839362" cy="6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891025" y="1678103"/>
            <a:ext cx="1396828" cy="75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/>
        </p:nvSpPr>
        <p:spPr>
          <a:xfrm>
            <a:off x="6110052" y="5255267"/>
            <a:ext cx="131478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XgiLocalVar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F26E9-2E6A-5264-53A4-30B28BE263F9}"/>
              </a:ext>
            </a:extLst>
          </p:cNvPr>
          <p:cNvSpPr txBox="1"/>
          <p:nvPr/>
        </p:nvSpPr>
        <p:spPr>
          <a:xfrm>
            <a:off x="2578049" y="3936642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2EC6D5-E083-CD62-3041-DBBC3126200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3273111" y="4182863"/>
            <a:ext cx="3494333" cy="107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4496766" y="3254735"/>
            <a:ext cx="2270678" cy="200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6767444" y="1479622"/>
            <a:ext cx="1" cy="377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/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IText</a:t>
            </a:r>
            <a:endParaRPr lang="ko-KR" altLang="en-US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5287853" y="1479622"/>
            <a:ext cx="1479592" cy="9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/>
        </p:nvSpPr>
        <p:spPr>
          <a:xfrm>
            <a:off x="5733347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IExpressionizableTerminal</a:t>
            </a:r>
            <a:endParaRPr lang="ko-KR" altLang="en-US" sz="1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6767445" y="964303"/>
            <a:ext cx="0" cy="26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2888159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/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/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</a:t>
            </a:r>
            <a:endParaRPr lang="ko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142CA8-6FE7-EBD2-3EAC-4CDBD99E5F0C}"/>
              </a:ext>
            </a:extLst>
          </p:cNvPr>
          <p:cNvSpPr txBox="1"/>
          <p:nvPr/>
        </p:nvSpPr>
        <p:spPr>
          <a:xfrm>
            <a:off x="3080706" y="5593473"/>
            <a:ext cx="71205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/>
        </p:nvSpPr>
        <p:spPr>
          <a:xfrm>
            <a:off x="2932264" y="4957692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C171F0-7128-EF09-DE03-DEBEC8B446E6}"/>
              </a:ext>
            </a:extLst>
          </p:cNvPr>
          <p:cNvCxnSpPr>
            <a:stCxn id="68" idx="2"/>
            <a:endCxn id="67" idx="0"/>
          </p:cNvCxnSpPr>
          <p:nvPr/>
        </p:nvCxnSpPr>
        <p:spPr>
          <a:xfrm flipH="1">
            <a:off x="3436733" y="5203913"/>
            <a:ext cx="2241" cy="3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/>
        </p:nvSpPr>
        <p:spPr>
          <a:xfrm>
            <a:off x="600093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1144473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/>
        </p:nvSpPr>
        <p:spPr>
          <a:xfrm>
            <a:off x="449411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398354-4D67-0290-0FBC-6D3AEDEF7E80}"/>
              </a:ext>
            </a:extLst>
          </p:cNvPr>
          <p:cNvSpPr txBox="1"/>
          <p:nvPr/>
        </p:nvSpPr>
        <p:spPr>
          <a:xfrm>
            <a:off x="2967694" y="6197052"/>
            <a:ext cx="93807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10F0AAE-65E9-76F9-585F-422391B1CF44}"/>
              </a:ext>
            </a:extLst>
          </p:cNvPr>
          <p:cNvCxnSpPr>
            <a:cxnSpLocks/>
            <a:stCxn id="67" idx="2"/>
            <a:endCxn id="77" idx="0"/>
          </p:cNvCxnSpPr>
          <p:nvPr/>
        </p:nvCxnSpPr>
        <p:spPr>
          <a:xfrm>
            <a:off x="3436733" y="5839694"/>
            <a:ext cx="0" cy="35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1144473" y="3556013"/>
            <a:ext cx="1" cy="95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/>
        </p:nvSpPr>
        <p:spPr>
          <a:xfrm>
            <a:off x="298729" y="3309792"/>
            <a:ext cx="169148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1144474" y="3556013"/>
            <a:ext cx="2294500" cy="14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/>
        </p:nvSpPr>
        <p:spPr>
          <a:xfrm>
            <a:off x="1350309" y="2304393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1744007" y="2550614"/>
            <a:ext cx="1694967" cy="240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C2AFC6C2-2C28-9AA2-7699-1B0593C82058}"/>
              </a:ext>
            </a:extLst>
          </p:cNvPr>
          <p:cNvCxnSpPr>
            <a:stCxn id="9" idx="2"/>
            <a:endCxn id="68" idx="0"/>
          </p:cNvCxnSpPr>
          <p:nvPr/>
        </p:nvCxnSpPr>
        <p:spPr>
          <a:xfrm rot="5400000">
            <a:off x="3364175" y="1554422"/>
            <a:ext cx="3478070" cy="3328471"/>
          </a:xfrm>
          <a:prstGeom prst="curvedConnector3">
            <a:avLst>
              <a:gd name="adj1" fmla="val 55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 flipH="1">
            <a:off x="1144473" y="2534963"/>
            <a:ext cx="1907190" cy="197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 flipH="1">
            <a:off x="1144474" y="1685182"/>
            <a:ext cx="3338" cy="162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/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IStorage</a:t>
            </a:r>
            <a:endParaRPr lang="ko-KR" altLang="en-US" sz="10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>
            <a:off x="1147812" y="1685182"/>
            <a:ext cx="1903851" cy="60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/>
        </p:nvSpPr>
        <p:spPr>
          <a:xfrm>
            <a:off x="2461592" y="1435333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ITag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 flipH="1">
            <a:off x="1744007" y="1681554"/>
            <a:ext cx="960600" cy="62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596195" cy="61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253115" cy="47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1439533" cy="46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/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IValue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구부러짐 152">
            <a:extLst>
              <a:ext uri="{FF2B5EF4-FFF2-40B4-BE49-F238E27FC236}">
                <a16:creationId xmlns:a16="http://schemas.microsoft.com/office/drawing/2014/main" id="{67455454-DB7C-33CA-D163-7606D211E37B}"/>
              </a:ext>
            </a:extLst>
          </p:cNvPr>
          <p:cNvCxnSpPr>
            <a:cxnSpLocks/>
            <a:stCxn id="82" idx="2"/>
            <a:endCxn id="28" idx="0"/>
          </p:cNvCxnSpPr>
          <p:nvPr/>
        </p:nvCxnSpPr>
        <p:spPr>
          <a:xfrm rot="16200000" flipH="1">
            <a:off x="2018478" y="2682008"/>
            <a:ext cx="380629" cy="2128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/>
        </p:nvSpPr>
        <p:spPr>
          <a:xfrm>
            <a:off x="8627078" y="4076413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ILiteralHolder</a:t>
            </a:r>
            <a:endParaRPr lang="ko-KR" altLang="en-US" sz="1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/>
        </p:nvSpPr>
        <p:spPr>
          <a:xfrm>
            <a:off x="7973056" y="5245188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flipH="1">
            <a:off x="8705789" y="4322634"/>
            <a:ext cx="541010" cy="92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6767445" y="1479622"/>
            <a:ext cx="1938344" cy="37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7BA9A8B8-063F-94C6-47B8-6CAF9154A881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051663" y="2534963"/>
            <a:ext cx="221448" cy="14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8D8CD6-4A17-924D-2788-02FD9D4DA053}"/>
              </a:ext>
            </a:extLst>
          </p:cNvPr>
          <p:cNvCxnSpPr>
            <a:cxnSpLocks/>
            <a:stCxn id="28" idx="2"/>
            <a:endCxn id="71" idx="0"/>
          </p:cNvCxnSpPr>
          <p:nvPr/>
        </p:nvCxnSpPr>
        <p:spPr>
          <a:xfrm flipH="1">
            <a:off x="1144473" y="4182863"/>
            <a:ext cx="2128638" cy="110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E7F52-560A-1E23-DE02-1CABADA9890E}"/>
              </a:ext>
            </a:extLst>
          </p:cNvPr>
          <p:cNvSpPr txBox="1"/>
          <p:nvPr/>
        </p:nvSpPr>
        <p:spPr>
          <a:xfrm>
            <a:off x="1218560" y="149151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IValue</a:t>
            </a:r>
            <a:endParaRPr lang="ko-KR" altLang="en-US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849333-6D15-77AB-9B8A-856E0F958A3E}"/>
              </a:ext>
            </a:extLst>
          </p:cNvPr>
          <p:cNvCxnSpPr>
            <a:cxnSpLocks/>
            <a:stCxn id="15" idx="2"/>
            <a:endCxn id="133" idx="0"/>
          </p:cNvCxnSpPr>
          <p:nvPr/>
        </p:nvCxnSpPr>
        <p:spPr>
          <a:xfrm flipH="1">
            <a:off x="1153558" y="395372"/>
            <a:ext cx="383359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A8D1B-367D-BC57-4944-D1893C755961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1536917" y="395372"/>
            <a:ext cx="914575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66</Words>
  <Application>Microsoft Office PowerPoint</Application>
  <PresentationFormat>와이드스크린</PresentationFormat>
  <Paragraphs>24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Cascadia Mono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12</cp:revision>
  <dcterms:created xsi:type="dcterms:W3CDTF">2023-01-08T04:47:44Z</dcterms:created>
  <dcterms:modified xsi:type="dcterms:W3CDTF">2023-01-08T08:31:24Z</dcterms:modified>
</cp:coreProperties>
</file>