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57" r:id="rId5"/>
    <p:sldId id="259" r:id="rId6"/>
    <p:sldId id="27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0757C-11BF-8DB1-6246-122BA7755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AC1E6-5988-5917-828B-7D7662457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8375D-9391-046F-626F-27DA264D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41FC5-9D52-ACAC-DCF4-D76887A7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3F542-F606-A94F-3B47-6F9D1571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EE6F3-4227-86E8-61D4-C642B289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42CB0-8A3F-706F-5D0C-02D50223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4EA62-6DCD-EE35-04E4-370322BA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16934-CC7A-F358-C6C6-7C91983D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C7D0C-01F1-7567-BD6D-A03E9F9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2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38104D-638B-E311-5431-B6498D24A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727D2-37FC-97DF-F517-B48718BA6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BC485-A26C-1D8B-AAD8-938B75AC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27343-8BE0-2E96-BE1F-F9F465B7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50442-768D-2802-92FC-DA07B996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1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4E1D-CE6B-1C6A-51CE-A735BAB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FF184-7DD5-50DF-9066-50170A57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9DAA9-76FE-5D0E-7057-61176575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6BAA0-1832-2175-B9EA-2FC8C87A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5CC8D-0CD5-42DD-542F-AE173FAF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1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FD103-55E6-5179-318C-B898287E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FCA8B-DD0E-DF7F-CC68-CDBD4F3D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23378-C623-4A8E-7E12-C62B198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5E78C-B64B-A89F-86DB-A84ABA5E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C5D31-A248-333D-CFA3-EAF6DA3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7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7462-291E-F964-20C2-CD52625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43218-6597-E08B-1D68-BFA2325D8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6CBC8-46D9-9133-074A-3D409686E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4872-BF32-B5CB-C0C2-BAFDF42F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70841-594C-BE11-89B3-1CC25E15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ED8DC-FFE1-0655-5448-23EE118A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1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AC076-DCC9-00C2-7645-1AB4CFD8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9F10E-015A-3020-F0F1-AE848723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A96C6-939E-1653-4C65-3824ED12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4C7680-6357-8DA9-6D37-FD29BBA3B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1C875-4C61-8139-CFB1-377E40B1E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67BC3-DC2C-488A-4AE2-967AF7B9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16A93-12C3-F878-C44C-6F14CCC6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68CA4C-8975-EC04-DDCE-9A2FB5C7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2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80E87-9F70-622E-1072-F9B0B6AB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D4833-A8CA-0A8D-1033-CD248B6E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099C7-F222-6FC7-95BD-C3592E15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C9F44-9DE7-4BB0-E18E-96B183F6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22184-62C9-B921-C85F-D156184C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D2DB2D-57AB-E0F2-6934-F92D7DEF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347C1-1B1C-8720-6F03-457D5036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2E9DD-D380-8658-9F6E-55B58A1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26251-2450-D253-DCD2-2F6B3AA1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91081-29AA-C646-BEAE-57EFBA698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63D3-C28A-BE73-2428-92EE3BF6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A8246-E4DB-7E0B-24FB-CB16EA5C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6524C-64F4-EA7C-3980-DBD37965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1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5F5E-D8A0-DAD1-39FA-A522F7D5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5A6A79-FAFA-4547-2DA7-E9D2CBD19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3E67F-2A51-D150-410C-4B0667AF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70FD9-2DBE-B63D-061F-42354F3A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3C9C4-F594-A502-2876-E8A3678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4BDD1-2A89-16E2-A13C-2FB55852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F9A5C7-6CF6-63A6-F1CA-4E71FCF8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8D833-29E7-C645-8C66-817E25DA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40F28-603B-DD0F-5A15-4E1A4C013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AD95-3711-4947-8024-9511B852D977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99F65-876F-8474-57A8-EE6853065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685-8DF7-E0B5-53D8-CC68AD1EB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8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uduji.iptime.org/gnuboard/data/file/du_board_study/XGI_%EC%B4%88%EA%B8%89(V18).pdf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6F63-EED4-1918-15B1-929275986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XGI</a:t>
            </a:r>
            <a:r>
              <a:rPr lang="ko-KR" altLang="en-US" dirty="0"/>
              <a:t> </a:t>
            </a:r>
            <a:r>
              <a:rPr lang="en-US" altLang="ko-KR" dirty="0"/>
              <a:t>Ladder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235328-44FA-A401-D6D9-D23E99F70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3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6606-EA2E-337A-AE61-D69B1395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09B58-2C42-28C2-42F4-9A6E02FB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17" y="2641049"/>
            <a:ext cx="4410075" cy="17811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EA4335-B584-FE7A-BFD4-7DF158D481D1}"/>
              </a:ext>
            </a:extLst>
          </p:cNvPr>
          <p:cNvCxnSpPr/>
          <p:nvPr/>
        </p:nvCxnSpPr>
        <p:spPr>
          <a:xfrm>
            <a:off x="3424335" y="2444620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0E0000-D1DD-2EE6-845D-81102A407A03}"/>
              </a:ext>
            </a:extLst>
          </p:cNvPr>
          <p:cNvCxnSpPr/>
          <p:nvPr/>
        </p:nvCxnSpPr>
        <p:spPr>
          <a:xfrm>
            <a:off x="4481899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ADE8566-062E-16A0-4F5D-C8823FAF0873}"/>
              </a:ext>
            </a:extLst>
          </p:cNvPr>
          <p:cNvCxnSpPr/>
          <p:nvPr/>
        </p:nvCxnSpPr>
        <p:spPr>
          <a:xfrm>
            <a:off x="5507135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6EBEF4-3BCA-9D6D-CD03-D296727D8628}"/>
              </a:ext>
            </a:extLst>
          </p:cNvPr>
          <p:cNvSpPr txBox="1"/>
          <p:nvPr/>
        </p:nvSpPr>
        <p:spPr>
          <a:xfrm>
            <a:off x="775737" y="3377747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Ly7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4E4E4-CB76-98DE-ECD2-EAB1DCD7E47A}"/>
              </a:ext>
            </a:extLst>
          </p:cNvPr>
          <p:cNvSpPr txBox="1"/>
          <p:nvPr/>
        </p:nvSpPr>
        <p:spPr>
          <a:xfrm>
            <a:off x="770509" y="392731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Ly8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6C1B6-FB6A-9D09-0102-91B74D0AF209}"/>
              </a:ext>
            </a:extLst>
          </p:cNvPr>
          <p:cNvSpPr txBox="1"/>
          <p:nvPr/>
        </p:nvSpPr>
        <p:spPr>
          <a:xfrm>
            <a:off x="2669755" y="229073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Lx0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E1A7A-79A9-3D55-6B8B-38777C59974D}"/>
              </a:ext>
            </a:extLst>
          </p:cNvPr>
          <p:cNvSpPr txBox="1"/>
          <p:nvPr/>
        </p:nvSpPr>
        <p:spPr>
          <a:xfrm>
            <a:off x="3641724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1E381-8AF2-1847-9D37-BFF07AD88119}"/>
              </a:ext>
            </a:extLst>
          </p:cNvPr>
          <p:cNvSpPr txBox="1"/>
          <p:nvPr/>
        </p:nvSpPr>
        <p:spPr>
          <a:xfrm>
            <a:off x="4767179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Lx2</a:t>
            </a:r>
            <a:endParaRPr lang="ko-KR" altLang="en-US" sz="1400" dirty="0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DE98ABC-BAE8-6392-66CF-6BE5DDAFE40F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3678310" y="2315816"/>
            <a:ext cx="1210191" cy="6605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35AB39-00CC-78F1-45A4-6ADE389F021E}"/>
              </a:ext>
            </a:extLst>
          </p:cNvPr>
          <p:cNvSpPr/>
          <p:nvPr/>
        </p:nvSpPr>
        <p:spPr>
          <a:xfrm>
            <a:off x="3424335" y="3251200"/>
            <a:ext cx="1057562" cy="572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F8A1D-6928-6D23-BA97-AA7D971C5E9F}"/>
              </a:ext>
            </a:extLst>
          </p:cNvPr>
          <p:cNvSpPr txBox="1"/>
          <p:nvPr/>
        </p:nvSpPr>
        <p:spPr>
          <a:xfrm>
            <a:off x="4567744" y="1879364"/>
            <a:ext cx="1380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cursor at (1, 7)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786EE06-B22E-E6AC-41F4-784A5E2D6B05}"/>
              </a:ext>
            </a:extLst>
          </p:cNvPr>
          <p:cNvSpPr/>
          <p:nvPr/>
        </p:nvSpPr>
        <p:spPr>
          <a:xfrm>
            <a:off x="3860753" y="3416793"/>
            <a:ext cx="184728" cy="184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B328D7A-B776-1266-1B87-3C9E87941DB6}"/>
              </a:ext>
            </a:extLst>
          </p:cNvPr>
          <p:cNvCxnSpPr>
            <a:cxnSpLocks/>
            <a:stCxn id="26" idx="1"/>
            <a:endCxn id="22" idx="6"/>
          </p:cNvCxnSpPr>
          <p:nvPr/>
        </p:nvCxnSpPr>
        <p:spPr>
          <a:xfrm rot="10800000">
            <a:off x="4045482" y="3509158"/>
            <a:ext cx="1054573" cy="1213087"/>
          </a:xfrm>
          <a:prstGeom prst="curvedConnector3">
            <a:avLst>
              <a:gd name="adj1" fmla="val 62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6D0952-BF1B-C069-FEF4-E89C68C799A6}"/>
              </a:ext>
            </a:extLst>
          </p:cNvPr>
          <p:cNvSpPr txBox="1"/>
          <p:nvPr/>
        </p:nvSpPr>
        <p:spPr>
          <a:xfrm>
            <a:off x="5100054" y="4568355"/>
            <a:ext cx="1991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coord</a:t>
            </a:r>
            <a:r>
              <a:rPr lang="en-US" altLang="ko-KR" sz="1400" dirty="0"/>
              <a:t> at (1, 7) = 7172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1A30D1-1C0D-1E51-AF88-965EA12A5F30}"/>
              </a:ext>
            </a:extLst>
          </p:cNvPr>
          <p:cNvCxnSpPr/>
          <p:nvPr/>
        </p:nvCxnSpPr>
        <p:spPr>
          <a:xfrm>
            <a:off x="3362036" y="3508543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A8EE03FB-6A22-9359-F2E1-EAC3B21E22BC}"/>
              </a:ext>
            </a:extLst>
          </p:cNvPr>
          <p:cNvCxnSpPr>
            <a:cxnSpLocks/>
          </p:cNvCxnSpPr>
          <p:nvPr/>
        </p:nvCxnSpPr>
        <p:spPr>
          <a:xfrm flipV="1">
            <a:off x="2038189" y="3794532"/>
            <a:ext cx="1320490" cy="1035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D0F09A-AEA4-8D8D-7B6A-B4AA65639761}"/>
              </a:ext>
            </a:extLst>
          </p:cNvPr>
          <p:cNvSpPr txBox="1"/>
          <p:nvPr/>
        </p:nvSpPr>
        <p:spPr>
          <a:xfrm>
            <a:off x="556373" y="4839007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 err="1"/>
              <a:t>Vline</a:t>
            </a:r>
            <a:r>
              <a:rPr lang="en-US" altLang="ko-KR" sz="1050" dirty="0"/>
              <a:t>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Lx0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coord</a:t>
            </a:r>
            <a:r>
              <a:rPr lang="en-US" altLang="ko-KR" sz="1050" dirty="0"/>
              <a:t> (0, 7) + 2 = 7171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Lx1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</a:rPr>
              <a:t>coord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 (1, 7) – 1 = 7171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0240E-9F64-AC1A-8534-660641B99D1B}"/>
              </a:ext>
            </a:extLst>
          </p:cNvPr>
          <p:cNvSpPr txBox="1"/>
          <p:nvPr/>
        </p:nvSpPr>
        <p:spPr>
          <a:xfrm>
            <a:off x="7758545" y="2530764"/>
            <a:ext cx="523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vLine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Ly </a:t>
            </a:r>
            <a:r>
              <a:rPr lang="ko-KR" altLang="en-US" dirty="0"/>
              <a:t>기준으로 </a:t>
            </a:r>
            <a:r>
              <a:rPr lang="en-US" altLang="ko-KR" dirty="0"/>
              <a:t>center </a:t>
            </a:r>
            <a:r>
              <a:rPr lang="ko-KR" altLang="en-US" dirty="0"/>
              <a:t>에서 아래로 내려 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B80891-D6A7-98E2-B44F-CC1BB7D24421}"/>
              </a:ext>
            </a:extLst>
          </p:cNvPr>
          <p:cNvCxnSpPr/>
          <p:nvPr/>
        </p:nvCxnSpPr>
        <p:spPr>
          <a:xfrm>
            <a:off x="4540036" y="3498968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E0FF2323-4BD1-4809-2B1D-F003FE25BA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3696" y="3685523"/>
            <a:ext cx="1629678" cy="138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282BF7-6695-D427-5CD6-93C94AAF0844}"/>
              </a:ext>
            </a:extLst>
          </p:cNvPr>
          <p:cNvSpPr txBox="1"/>
          <p:nvPr/>
        </p:nvSpPr>
        <p:spPr>
          <a:xfrm>
            <a:off x="6157618" y="3466148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 err="1"/>
              <a:t>Vline</a:t>
            </a:r>
            <a:r>
              <a:rPr lang="en-US" altLang="ko-KR" sz="1050" dirty="0"/>
              <a:t>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Lx1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coord</a:t>
            </a:r>
            <a:r>
              <a:rPr lang="en-US" altLang="ko-KR" sz="1050" dirty="0"/>
              <a:t> (1, 7) + 2 = 7174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Lx2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</a:rPr>
              <a:t>coord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 (2, 7) – 1 = 7174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A932024-1391-4124-B8A1-53D933D11C88}"/>
              </a:ext>
            </a:extLst>
          </p:cNvPr>
          <p:cNvCxnSpPr/>
          <p:nvPr/>
        </p:nvCxnSpPr>
        <p:spPr>
          <a:xfrm>
            <a:off x="3424335" y="4071623"/>
            <a:ext cx="1057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862BB338-6E2E-1BED-736F-9C0865B65C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62846" y="4305135"/>
            <a:ext cx="1435116" cy="10545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08DFB4-F429-4A35-2863-3B30ECA9CAF6}"/>
              </a:ext>
            </a:extLst>
          </p:cNvPr>
          <p:cNvSpPr txBox="1"/>
          <p:nvPr/>
        </p:nvSpPr>
        <p:spPr>
          <a:xfrm>
            <a:off x="4366373" y="5649033"/>
            <a:ext cx="1428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(1, 8) </a:t>
            </a:r>
            <a:r>
              <a:rPr lang="ko-KR" altLang="en-US" sz="1050" dirty="0"/>
              <a:t>에서의 </a:t>
            </a:r>
            <a:r>
              <a:rPr lang="en-US" altLang="ko-KR" sz="1050" dirty="0" err="1"/>
              <a:t>hLine</a:t>
            </a:r>
            <a:endParaRPr lang="en-US" altLang="ko-KR" sz="1050" dirty="0"/>
          </a:p>
          <a:p>
            <a:r>
              <a:rPr lang="en-US" altLang="ko-KR" sz="1050" dirty="0" err="1"/>
              <a:t>coord</a:t>
            </a:r>
            <a:r>
              <a:rPr lang="en-US" altLang="ko-KR" sz="1050" dirty="0"/>
              <a:t> (1, 8) = 8196 </a:t>
            </a:r>
          </a:p>
        </p:txBody>
      </p:sp>
    </p:spTree>
    <p:extLst>
      <p:ext uri="{BB962C8B-B14F-4D97-AF65-F5344CB8AC3E}">
        <p14:creationId xmlns:p14="http://schemas.microsoft.com/office/powerpoint/2010/main" val="417982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E384-C5FA-1804-37B2-A4BB49F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side</a:t>
            </a:r>
            <a:r>
              <a:rPr lang="ko-KR" altLang="en-US" dirty="0"/>
              <a:t> </a:t>
            </a:r>
            <a:r>
              <a:rPr lang="ko-KR" altLang="en-US" dirty="0" err="1"/>
              <a:t>다릿발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38613-F556-BB1D-0024-D0915F8F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0" y="1485415"/>
            <a:ext cx="3632678" cy="3178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1C9CA6-EAAC-459A-2A13-691FEC12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42" y="3483495"/>
            <a:ext cx="5947402" cy="22989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207DF8-5E4E-6D87-725D-2C8A94E9C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3" y="119188"/>
            <a:ext cx="4163066" cy="3142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B55D-7667-9B5A-B563-A8A5E73C7148}"/>
              </a:ext>
            </a:extLst>
          </p:cNvPr>
          <p:cNvSpPr txBox="1"/>
          <p:nvPr/>
        </p:nvSpPr>
        <p:spPr>
          <a:xfrm>
            <a:off x="6873379" y="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http://duduji.iptime.org/gnuboard/data/file/du_board_study/XGI_%EC%B4%88%EA%B8%89(V18).pdf</a:t>
            </a:r>
            <a:r>
              <a:rPr lang="ko-KR" altLang="en-US" sz="800" dirty="0"/>
              <a:t>    </a:t>
            </a:r>
            <a:r>
              <a:rPr lang="en-US" altLang="ko-KR" sz="800" dirty="0"/>
              <a:t>pp.43</a:t>
            </a:r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78D70-AF78-59EE-8C80-8D25AAD6A29B}"/>
              </a:ext>
            </a:extLst>
          </p:cNvPr>
          <p:cNvSpPr txBox="1"/>
          <p:nvPr/>
        </p:nvSpPr>
        <p:spPr>
          <a:xfrm>
            <a:off x="727166" y="5068389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쪽 </a:t>
            </a:r>
            <a:r>
              <a:rPr lang="en-US" altLang="ko-KR" dirty="0"/>
              <a:t>bool </a:t>
            </a:r>
            <a:r>
              <a:rPr lang="ko-KR" altLang="en-US" dirty="0"/>
              <a:t>값은 복수개로 전원 연결 가능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0BC367E-0CA0-76DF-AE1B-A07EF437C993}"/>
              </a:ext>
            </a:extLst>
          </p:cNvPr>
          <p:cNvSpPr/>
          <p:nvPr/>
        </p:nvSpPr>
        <p:spPr>
          <a:xfrm>
            <a:off x="9653451" y="1920240"/>
            <a:ext cx="431075" cy="70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57078A-D59E-810D-B7D5-7A93FBA9AA1A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9196287" y="2270760"/>
            <a:ext cx="457164" cy="65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D47E95-CD7B-9120-822E-312599035B65}"/>
              </a:ext>
            </a:extLst>
          </p:cNvPr>
          <p:cNvSpPr txBox="1"/>
          <p:nvPr/>
        </p:nvSpPr>
        <p:spPr>
          <a:xfrm>
            <a:off x="8946859" y="29277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6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A8A6E-88C0-7C06-1430-B337666E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449C71-31B9-8182-16D6-5A8071EB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1" y="3677349"/>
            <a:ext cx="7010400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802C-E8C4-8739-302F-EB09AB420A71}"/>
              </a:ext>
            </a:extLst>
          </p:cNvPr>
          <p:cNvSpPr txBox="1"/>
          <p:nvPr/>
        </p:nvSpPr>
        <p:spPr>
          <a:xfrm>
            <a:off x="631971" y="3180651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https://engineering-mino.tistory.com/22</a:t>
            </a:r>
          </a:p>
        </p:txBody>
      </p:sp>
    </p:spTree>
    <p:extLst>
      <p:ext uri="{BB962C8B-B14F-4D97-AF65-F5344CB8AC3E}">
        <p14:creationId xmlns:p14="http://schemas.microsoft.com/office/powerpoint/2010/main" val="266343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9B0F-2F96-D4A6-2318-DEB438B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CDB90C-524F-90BD-9366-AF5B12B8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3" y="1935811"/>
            <a:ext cx="5155087" cy="1665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EFECF6-08F8-5ED7-463A-6FBCB52A9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27" y="4506686"/>
            <a:ext cx="4346860" cy="148136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34D7D550-0294-CE9A-758A-1E36F1F6BD1B}"/>
              </a:ext>
            </a:extLst>
          </p:cNvPr>
          <p:cNvSpPr/>
          <p:nvPr/>
        </p:nvSpPr>
        <p:spPr>
          <a:xfrm>
            <a:off x="8842876" y="5102743"/>
            <a:ext cx="2155371" cy="2892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56B0C-E518-4F85-493A-8435945F5A0B}"/>
              </a:ext>
            </a:extLst>
          </p:cNvPr>
          <p:cNvSpPr txBox="1"/>
          <p:nvPr/>
        </p:nvSpPr>
        <p:spPr>
          <a:xfrm>
            <a:off x="8842876" y="3703782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 연결 불가</a:t>
            </a:r>
            <a:endParaRPr lang="en-US" altLang="ko-KR" dirty="0"/>
          </a:p>
          <a:p>
            <a:r>
              <a:rPr lang="en-US" altLang="ko-KR" dirty="0"/>
              <a:t>Chaining </a:t>
            </a:r>
            <a:r>
              <a:rPr lang="ko-KR" altLang="en-US" dirty="0"/>
              <a:t>불가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8EBA25-6FD1-86C8-222C-806E56DDC83C}"/>
              </a:ext>
            </a:extLst>
          </p:cNvPr>
          <p:cNvCxnSpPr>
            <a:stCxn id="11" idx="2"/>
          </p:cNvCxnSpPr>
          <p:nvPr/>
        </p:nvCxnSpPr>
        <p:spPr>
          <a:xfrm>
            <a:off x="9709460" y="4350113"/>
            <a:ext cx="211101" cy="75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6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5394036" y="30596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drawCmd</a:t>
            </a:r>
            <a:r>
              <a:rPr lang="en-US" altLang="ko-KR" sz="1800" dirty="0" err="1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Counter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4561115" y="2521527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drawCommand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3837840" y="208279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rung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3114565" y="164407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xmlRung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2269438" y="1205343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AD77E-F2E2-7521-7A8F-FFE137135B0D}"/>
              </a:ext>
            </a:extLst>
          </p:cNvPr>
          <p:cNvSpPr txBox="1"/>
          <p:nvPr/>
        </p:nvSpPr>
        <p:spPr>
          <a:xfrm>
            <a:off x="713111" y="5652657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1064093" y="258491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1768042" y="766615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4561114" y="384014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drawCoil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24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185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Cascadia Mono</vt:lpstr>
      <vt:lpstr>Office 테마</vt:lpstr>
      <vt:lpstr>LS XGI Ladder</vt:lpstr>
      <vt:lpstr>PowerPoint 프레젠테이션</vt:lpstr>
      <vt:lpstr>Input side 다릿발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 XGI Ladder</dc:title>
  <dc:creator>곽 종근</dc:creator>
  <cp:lastModifiedBy>곽 종근</cp:lastModifiedBy>
  <cp:revision>10</cp:revision>
  <dcterms:created xsi:type="dcterms:W3CDTF">2023-01-02T22:04:33Z</dcterms:created>
  <dcterms:modified xsi:type="dcterms:W3CDTF">2023-01-08T08:07:51Z</dcterms:modified>
</cp:coreProperties>
</file>