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614" r:id="rId2"/>
    <p:sldId id="719" r:id="rId3"/>
    <p:sldId id="720" r:id="rId4"/>
    <p:sldId id="721" r:id="rId5"/>
    <p:sldId id="722" r:id="rId6"/>
    <p:sldId id="627" r:id="rId7"/>
    <p:sldId id="628" r:id="rId8"/>
    <p:sldId id="631" r:id="rId9"/>
    <p:sldId id="632" r:id="rId10"/>
    <p:sldId id="618" r:id="rId11"/>
    <p:sldId id="615" r:id="rId12"/>
    <p:sldId id="621" r:id="rId13"/>
    <p:sldId id="714" r:id="rId14"/>
    <p:sldId id="715" r:id="rId15"/>
    <p:sldId id="607" r:id="rId16"/>
    <p:sldId id="633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137" d="100"/>
          <a:sy n="137" d="100"/>
        </p:scale>
        <p:origin x="34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KIT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85C642-C885-17E4-5D9B-F6CA0718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57559"/>
              </p:ext>
            </p:extLst>
          </p:nvPr>
        </p:nvGraphicFramePr>
        <p:xfrm>
          <a:off x="8891270" y="2093222"/>
          <a:ext cx="3187547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109">
                  <a:extLst>
                    <a:ext uri="{9D8B030D-6E8A-4147-A177-3AD203B41FA5}">
                      <a16:colId xmlns:a16="http://schemas.microsoft.com/office/drawing/2014/main" val="3658513347"/>
                    </a:ext>
                  </a:extLst>
                </a:gridCol>
                <a:gridCol w="768893">
                  <a:extLst>
                    <a:ext uri="{9D8B030D-6E8A-4147-A177-3AD203B41FA5}">
                      <a16:colId xmlns:a16="http://schemas.microsoft.com/office/drawing/2014/main" val="2380072438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2871941780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2512778719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1450705809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3334242351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4062454340"/>
                    </a:ext>
                  </a:extLst>
                </a:gridCol>
              </a:tblGrid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Data 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66021864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58773954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70714711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14834985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48335382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4614703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947859930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S2_USB.ADV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86908892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33410466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29380927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25256487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14682291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1147188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8316027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6433144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O2.1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78245850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O2.0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36942061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944243873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37596133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033417318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54233854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279584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04766999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내부변수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81419857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28424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37844</TotalTime>
  <Words>858</Words>
  <Application>Microsoft Office PowerPoint</Application>
  <PresentationFormat>와이드스크린</PresentationFormat>
  <Paragraphs>351</Paragraphs>
  <Slides>16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신그래픽체</vt:lpstr>
      <vt:lpstr>현대하모니 M</vt:lpstr>
      <vt:lpstr>Arial</vt:lpstr>
      <vt:lpstr>Office 테마</vt:lpstr>
      <vt:lpstr>DS KIT Test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1022</cp:revision>
  <cp:lastPrinted>2022-02-14T05:59:14Z</cp:lastPrinted>
  <dcterms:created xsi:type="dcterms:W3CDTF">2021-12-21T01:04:53Z</dcterms:created>
  <dcterms:modified xsi:type="dcterms:W3CDTF">2023-08-29T23:08:17Z</dcterms:modified>
</cp:coreProperties>
</file>