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4" r:id="rId9"/>
    <p:sldId id="728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>
        <p:scale>
          <a:sx n="200" d="100"/>
          <a:sy n="200" d="100"/>
        </p:scale>
        <p:origin x="-2316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C3176-9A9E-0FD3-200A-0841EF06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01992"/>
              </p:ext>
            </p:extLst>
          </p:nvPr>
        </p:nvGraphicFramePr>
        <p:xfrm>
          <a:off x="5084763" y="1254125"/>
          <a:ext cx="2021015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56">
                  <a:extLst>
                    <a:ext uri="{9D8B030D-6E8A-4147-A177-3AD203B41FA5}">
                      <a16:colId xmlns:a16="http://schemas.microsoft.com/office/drawing/2014/main" val="3936964135"/>
                    </a:ext>
                  </a:extLst>
                </a:gridCol>
                <a:gridCol w="421931">
                  <a:extLst>
                    <a:ext uri="{9D8B030D-6E8A-4147-A177-3AD203B41FA5}">
                      <a16:colId xmlns:a16="http://schemas.microsoft.com/office/drawing/2014/main" val="366082257"/>
                    </a:ext>
                  </a:extLst>
                </a:gridCol>
                <a:gridCol w="322653">
                  <a:extLst>
                    <a:ext uri="{9D8B030D-6E8A-4147-A177-3AD203B41FA5}">
                      <a16:colId xmlns:a16="http://schemas.microsoft.com/office/drawing/2014/main" val="1897050685"/>
                    </a:ext>
                  </a:extLst>
                </a:gridCol>
                <a:gridCol w="217466">
                  <a:extLst>
                    <a:ext uri="{9D8B030D-6E8A-4147-A177-3AD203B41FA5}">
                      <a16:colId xmlns:a16="http://schemas.microsoft.com/office/drawing/2014/main" val="1099460905"/>
                    </a:ext>
                  </a:extLst>
                </a:gridCol>
                <a:gridCol w="255286">
                  <a:extLst>
                    <a:ext uri="{9D8B030D-6E8A-4147-A177-3AD203B41FA5}">
                      <a16:colId xmlns:a16="http://schemas.microsoft.com/office/drawing/2014/main" val="1798776273"/>
                    </a:ext>
                  </a:extLst>
                </a:gridCol>
                <a:gridCol w="406567">
                  <a:extLst>
                    <a:ext uri="{9D8B030D-6E8A-4147-A177-3AD203B41FA5}">
                      <a16:colId xmlns:a16="http://schemas.microsoft.com/office/drawing/2014/main" val="3584572"/>
                    </a:ext>
                  </a:extLst>
                </a:gridCol>
                <a:gridCol w="198556">
                  <a:extLst>
                    <a:ext uri="{9D8B030D-6E8A-4147-A177-3AD203B41FA5}">
                      <a16:colId xmlns:a16="http://schemas.microsoft.com/office/drawing/2014/main" val="3302552679"/>
                    </a:ext>
                  </a:extLst>
                </a:gridCol>
              </a:tblGrid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Case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 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Input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Output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Job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Func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84181732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</a:t>
                      </a:r>
                      <a:r>
                        <a:rPr lang="en-US" altLang="ko-KR" sz="400" u="none" strike="noStrike">
                          <a:effectLst/>
                        </a:rPr>
                        <a:t>.2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O</a:t>
                      </a:r>
                      <a:r>
                        <a:rPr lang="en-US" altLang="ko-KR" sz="400" u="none" strike="noStrike" dirty="0">
                          <a:effectLst/>
                        </a:rPr>
                        <a:t>1</a:t>
                      </a:r>
                      <a:r>
                        <a:rPr lang="en-US" sz="400" u="none" strike="noStrike" dirty="0">
                          <a:effectLst/>
                        </a:rPr>
                        <a:t>0.2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032145796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3446810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5098554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216469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6667135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20943278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91075409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427570809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89468405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78170153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I1.4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6865967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8250716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I1.6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687449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480999037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I2.0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23584762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2321953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S22_Latch3.ADV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56885543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S22_Latch4.ADV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81450319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S22_Latch5.ADV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I2.4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85605538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19155927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52839820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S22_Latch3.RET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10937246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S22_Latch4.RET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16268462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S22_Latch5.RET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04628039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639199610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729513089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710453127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06962950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22390908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939806482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791289489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684700012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349986097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04676948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내부변수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249129908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>
                          <a:effectLst/>
                        </a:rPr>
                        <a:t>　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05100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37835</TotalTime>
  <Words>1531</Words>
  <Application>Microsoft Office PowerPoint</Application>
  <PresentationFormat>와이드스크린</PresentationFormat>
  <Paragraphs>629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1014</cp:revision>
  <cp:lastPrinted>2022-02-14T05:59:14Z</cp:lastPrinted>
  <dcterms:created xsi:type="dcterms:W3CDTF">2021-12-21T01:04:53Z</dcterms:created>
  <dcterms:modified xsi:type="dcterms:W3CDTF">2023-08-29T09:16:42Z</dcterms:modified>
</cp:coreProperties>
</file>