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9" d="100"/>
          <a:sy n="99" d="100"/>
        </p:scale>
        <p:origin x="2000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2B5457-4CED-8404-B8CA-D3E0744D04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5B072-0ABD-D2BE-E0D6-AECBB40CB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3120FD-EA8C-926F-9DE0-BD1ADD445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09CB4-5B70-8476-0E40-97600075E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F202456-01EC-8EE0-14C5-6B60A6B14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602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22A266-D4AA-D39C-2C18-23C8AA832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489F8A2-6F4C-A496-72C4-6FBC902DF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FD4AF2-89B1-5FFA-1E34-4D98D83FF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7F11366-121F-65E2-1C03-CD611CE0B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03064F-5BB1-B9EC-3DF9-1DD69523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17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B8ED620-8EC6-A436-250B-851673EFA1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B75CA5-95AF-9432-375D-A62B3EAD1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3F174D-B232-CA92-9B9D-18AC548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68F745-15DA-0DD4-C5B0-A2907313F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D0835B-DFEA-6396-F77F-18312521A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958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EEAE4B-1040-7363-EEEA-512D2C7DD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9E8124E-2008-4A69-7154-E57A7D4E7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56A8AA-609C-D7C1-F049-FA928FF96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EB93A1-B83C-E4C9-AB3A-5F7115C55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7BA339-6D09-3954-5606-62AC9CCB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02156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DFA084-AD8A-78E9-DD95-AE74F903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5F925-BBDF-39EC-CFE0-352817BF3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B374D4-7690-CDD7-6DC7-C967FE62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89CCD1-D826-B721-223E-3545798B1B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46D389-CC1A-4DF0-318A-72743A14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443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1B37E8-A42A-3AF3-4C9B-6A645CE85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19B4A5-0F6B-B38D-647E-73BBBF004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A98B0E-F469-EF53-9F54-3D95016A93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CF8D93-A188-4117-F970-04039CBE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4B0632E-4B29-5442-3E3F-8A29B574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10FEEB8-67E8-7FAE-734B-CD0CA95B7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8310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4D95E-0BB7-3160-4D9B-9284D9558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2AA67A-1ABB-A069-0204-517876011F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4B4847-D60B-78A5-EF9D-6C832A932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1EC7C7-E95F-C080-8E16-9B861639FD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0A22C9C-A1AF-DDF6-CA80-A54459279F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9B27E3D-EBFF-1CA5-3036-6A4D58980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A481D30-9E90-BA53-35BC-BA2D2AE58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975080C-7812-F977-D5BA-58E8B0B2C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329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7FC50D-B129-C4B7-E7D1-BE8AB572D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BD3456-1D73-BBC0-6850-D4BB3968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09C71B-1EA5-FABA-6474-CB817054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B8908D-8E1A-0D9E-B2F7-1E20F7E87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216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95EA715-00A3-F203-6ACB-A638B4BC4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C24F13F-B56F-84D5-A6FD-C256D860D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1CC18B-5B77-7E05-1208-77D5279F3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747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599FB1-0303-1DB1-CF24-8C4A62540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F5D684-4EC8-0251-9350-BD2C90AC9E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C2A376-7F08-DBAE-C3DD-A3092EE5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AA2197-0AD1-D7D0-AD09-A377799D2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A90F25-E546-3605-7DC4-03BD0F5CA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7D48283-CC55-8CE8-0958-3CB3C1B22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397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197900-4344-CB6B-6E06-355E7A1CB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9DBC28A-ECCB-C17E-E104-1951C9E1EC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6CAEA5F-9E95-B8F2-916A-85E88396E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C25AC-3981-2DF1-CF74-20C11910C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341548-398A-B837-CE13-771CF9B6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0D04DC-8C3A-0654-8F19-A530AA47E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148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8EF90A-0EB4-2599-3DC5-BBB557124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D8057E-D74A-3F8C-6963-56BEB3D4C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9A79E-96D0-D65B-846B-0BAABED395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A602F-9409-4B9A-9D14-798E704D8577}" type="datetimeFigureOut">
              <a:rPr lang="ko-KR" altLang="en-US" smtClean="0"/>
              <a:t>2023-10-17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3721BE-B85D-B7A4-DE49-CBE6A025C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FE4F1A-29BE-B8BA-4AC2-BB66C3733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BE71A7-187E-4394-BB18-5F155DBA3D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51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2441F3-9C25-6A58-FD38-5C47A6CCE55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dev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606C7BA-68EA-7BE8-7E25-F2F1F74608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648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69DDD8-5545-A829-82DF-051DB1771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F2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0FE4CDD-E568-3E0B-0C49-C3E00BE5FB89}"/>
              </a:ext>
            </a:extLst>
          </p:cNvPr>
          <p:cNvSpPr/>
          <p:nvPr/>
        </p:nvSpPr>
        <p:spPr>
          <a:xfrm>
            <a:off x="2414788" y="2041301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ADV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BDE8849-3478-B5BC-5E9F-693614E8946B}"/>
              </a:ext>
            </a:extLst>
          </p:cNvPr>
          <p:cNvSpPr/>
          <p:nvPr/>
        </p:nvSpPr>
        <p:spPr>
          <a:xfrm>
            <a:off x="5522890" y="4315965"/>
            <a:ext cx="1146220" cy="11912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RET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6C13D79-1B09-25D7-0FB9-54D9F15DC0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561008" y="2636949"/>
            <a:ext cx="1961882" cy="2274664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화살표: 오각형 10">
            <a:extLst>
              <a:ext uri="{FF2B5EF4-FFF2-40B4-BE49-F238E27FC236}">
                <a16:creationId xmlns:a16="http://schemas.microsoft.com/office/drawing/2014/main" id="{0D2B9467-EDF0-D9C0-7A28-1EF13CA96EAA}"/>
              </a:ext>
            </a:extLst>
          </p:cNvPr>
          <p:cNvSpPr/>
          <p:nvPr/>
        </p:nvSpPr>
        <p:spPr>
          <a:xfrm flipH="1">
            <a:off x="-663263" y="1532585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+</a:t>
            </a:r>
          </a:p>
          <a:p>
            <a:pPr algn="ctr"/>
            <a:r>
              <a:rPr lang="en-US" altLang="ko-KR" dirty="0"/>
              <a:t>[ADV~ADV]</a:t>
            </a:r>
            <a:endParaRPr lang="ko-KR" altLang="en-US" dirty="0"/>
          </a:p>
        </p:txBody>
      </p:sp>
      <p:sp>
        <p:nvSpPr>
          <p:cNvPr id="12" name="화살표: 오각형 11">
            <a:extLst>
              <a:ext uri="{FF2B5EF4-FFF2-40B4-BE49-F238E27FC236}">
                <a16:creationId xmlns:a16="http://schemas.microsoft.com/office/drawing/2014/main" id="{FC469053-64CC-22B1-4734-3A7C929A822F}"/>
              </a:ext>
            </a:extLst>
          </p:cNvPr>
          <p:cNvSpPr/>
          <p:nvPr/>
        </p:nvSpPr>
        <p:spPr>
          <a:xfrm flipH="1">
            <a:off x="-663263" y="3208760"/>
            <a:ext cx="1796603" cy="1017431"/>
          </a:xfrm>
          <a:prstGeom prst="homePlat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-</a:t>
            </a:r>
          </a:p>
          <a:p>
            <a:pPr algn="ctr"/>
            <a:r>
              <a:rPr lang="en-US" altLang="ko-KR" dirty="0"/>
              <a:t>[RET~ RET]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58810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dev</vt:lpstr>
      <vt:lpstr>F2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</dc:title>
  <dc:creator>안 승훈</dc:creator>
  <cp:lastModifiedBy>안 승훈</cp:lastModifiedBy>
  <cp:revision>4</cp:revision>
  <dcterms:created xsi:type="dcterms:W3CDTF">2023-10-17T01:07:34Z</dcterms:created>
  <dcterms:modified xsi:type="dcterms:W3CDTF">2023-10-17T01:11:17Z</dcterms:modified>
</cp:coreProperties>
</file>