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2" r:id="rId5"/>
    <p:sldId id="275" r:id="rId6"/>
    <p:sldId id="258" r:id="rId7"/>
    <p:sldId id="274" r:id="rId8"/>
    <p:sldId id="273" r:id="rId9"/>
    <p:sldId id="267" r:id="rId10"/>
    <p:sldId id="257" r:id="rId11"/>
    <p:sldId id="271" r:id="rId12"/>
    <p:sldId id="261" r:id="rId13"/>
    <p:sldId id="263" r:id="rId14"/>
    <p:sldId id="265" r:id="rId15"/>
    <p:sldId id="266" r:id="rId16"/>
    <p:sldId id="268" r:id="rId17"/>
    <p:sldId id="272" r:id="rId18"/>
    <p:sldId id="259" r:id="rId19"/>
    <p:sldId id="26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382225-20BD-4B88-95D2-DB0D40F96571}" v="18" dt="2022-05-16T08:49:52.5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5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동수" userId="1c44bf83-9edf-4655-9e9a-cd4783b6c99e" providerId="ADAL" clId="{CD382225-20BD-4B88-95D2-DB0D40F96571}"/>
    <pc:docChg chg="undo custSel addSld modSld">
      <pc:chgData name="김 동수" userId="1c44bf83-9edf-4655-9e9a-cd4783b6c99e" providerId="ADAL" clId="{CD382225-20BD-4B88-95D2-DB0D40F96571}" dt="2022-05-16T08:50:18.187" v="430" actId="20577"/>
      <pc:docMkLst>
        <pc:docMk/>
      </pc:docMkLst>
      <pc:sldChg chg="addSp modSp mod">
        <pc:chgData name="김 동수" userId="1c44bf83-9edf-4655-9e9a-cd4783b6c99e" providerId="ADAL" clId="{CD382225-20BD-4B88-95D2-DB0D40F96571}" dt="2022-05-16T08:50:18.187" v="430" actId="20577"/>
        <pc:sldMkLst>
          <pc:docMk/>
          <pc:sldMk cId="1405244189" sldId="257"/>
        </pc:sldMkLst>
        <pc:spChg chg="mod">
          <ac:chgData name="김 동수" userId="1c44bf83-9edf-4655-9e9a-cd4783b6c99e" providerId="ADAL" clId="{CD382225-20BD-4B88-95D2-DB0D40F96571}" dt="2022-05-16T08:50:18.187" v="430" actId="20577"/>
          <ac:spMkLst>
            <pc:docMk/>
            <pc:sldMk cId="1405244189" sldId="257"/>
            <ac:spMk id="3" creationId="{B0D0AF73-FC5E-D8C7-1183-952B1E599EEE}"/>
          </ac:spMkLst>
        </pc:spChg>
        <pc:spChg chg="add mod">
          <ac:chgData name="김 동수" userId="1c44bf83-9edf-4655-9e9a-cd4783b6c99e" providerId="ADAL" clId="{CD382225-20BD-4B88-95D2-DB0D40F96571}" dt="2022-05-16T07:27:08.337" v="257" actId="166"/>
          <ac:spMkLst>
            <pc:docMk/>
            <pc:sldMk cId="1405244189" sldId="257"/>
            <ac:spMk id="4" creationId="{295C981F-372C-30E2-3326-D0AADBB1BCB7}"/>
          </ac:spMkLst>
        </pc:spChg>
        <pc:picChg chg="add mod">
          <ac:chgData name="김 동수" userId="1c44bf83-9edf-4655-9e9a-cd4783b6c99e" providerId="ADAL" clId="{CD382225-20BD-4B88-95D2-DB0D40F96571}" dt="2022-05-16T07:27:33.713" v="266" actId="1076"/>
          <ac:picMkLst>
            <pc:docMk/>
            <pc:sldMk cId="1405244189" sldId="257"/>
            <ac:picMk id="6" creationId="{570B63BC-F4BB-DFB0-0F7D-62DB51472776}"/>
          </ac:picMkLst>
        </pc:picChg>
        <pc:picChg chg="add mod">
          <ac:chgData name="김 동수" userId="1c44bf83-9edf-4655-9e9a-cd4783b6c99e" providerId="ADAL" clId="{CD382225-20BD-4B88-95D2-DB0D40F96571}" dt="2022-05-16T07:27:37.960" v="267" actId="1076"/>
          <ac:picMkLst>
            <pc:docMk/>
            <pc:sldMk cId="1405244189" sldId="257"/>
            <ac:picMk id="8" creationId="{8DB48C44-B762-1EB5-6C18-BF765B63D265}"/>
          </ac:picMkLst>
        </pc:picChg>
      </pc:sldChg>
      <pc:sldChg chg="addSp modSp mod">
        <pc:chgData name="김 동수" userId="1c44bf83-9edf-4655-9e9a-cd4783b6c99e" providerId="ADAL" clId="{CD382225-20BD-4B88-95D2-DB0D40F96571}" dt="2022-05-16T08:34:58.365" v="390" actId="113"/>
        <pc:sldMkLst>
          <pc:docMk/>
          <pc:sldMk cId="1979467293" sldId="258"/>
        </pc:sldMkLst>
        <pc:spChg chg="mod">
          <ac:chgData name="김 동수" userId="1c44bf83-9edf-4655-9e9a-cd4783b6c99e" providerId="ADAL" clId="{CD382225-20BD-4B88-95D2-DB0D40F96571}" dt="2022-05-16T08:34:58.365" v="390" actId="113"/>
          <ac:spMkLst>
            <pc:docMk/>
            <pc:sldMk cId="1979467293" sldId="258"/>
            <ac:spMk id="3" creationId="{B60BE9FD-A114-53FF-F5DE-7900674E1E75}"/>
          </ac:spMkLst>
        </pc:spChg>
        <pc:picChg chg="add mod">
          <ac:chgData name="김 동수" userId="1c44bf83-9edf-4655-9e9a-cd4783b6c99e" providerId="ADAL" clId="{CD382225-20BD-4B88-95D2-DB0D40F96571}" dt="2022-05-16T07:27:58.852" v="269" actId="1076"/>
          <ac:picMkLst>
            <pc:docMk/>
            <pc:sldMk cId="1979467293" sldId="258"/>
            <ac:picMk id="5" creationId="{4D11A25E-E5C4-AE80-6EDF-EE30520CB204}"/>
          </ac:picMkLst>
        </pc:picChg>
        <pc:picChg chg="add mod">
          <ac:chgData name="김 동수" userId="1c44bf83-9edf-4655-9e9a-cd4783b6c99e" providerId="ADAL" clId="{CD382225-20BD-4B88-95D2-DB0D40F96571}" dt="2022-05-16T07:28:06.478" v="271" actId="1076"/>
          <ac:picMkLst>
            <pc:docMk/>
            <pc:sldMk cId="1979467293" sldId="258"/>
            <ac:picMk id="7" creationId="{8F18CD80-3A81-1696-F0C9-A492F8406028}"/>
          </ac:picMkLst>
        </pc:picChg>
        <pc:picChg chg="add mod">
          <ac:chgData name="김 동수" userId="1c44bf83-9edf-4655-9e9a-cd4783b6c99e" providerId="ADAL" clId="{CD382225-20BD-4B88-95D2-DB0D40F96571}" dt="2022-05-16T07:28:15.264" v="275" actId="1076"/>
          <ac:picMkLst>
            <pc:docMk/>
            <pc:sldMk cId="1979467293" sldId="258"/>
            <ac:picMk id="9" creationId="{466D742D-4D5A-399A-4522-13A550686860}"/>
          </ac:picMkLst>
        </pc:picChg>
      </pc:sldChg>
      <pc:sldChg chg="addSp modSp mod">
        <pc:chgData name="김 동수" userId="1c44bf83-9edf-4655-9e9a-cd4783b6c99e" providerId="ADAL" clId="{CD382225-20BD-4B88-95D2-DB0D40F96571}" dt="2022-05-16T08:35:03.079" v="392" actId="113"/>
        <pc:sldMkLst>
          <pc:docMk/>
          <pc:sldMk cId="719529635" sldId="259"/>
        </pc:sldMkLst>
        <pc:spChg chg="mod">
          <ac:chgData name="김 동수" userId="1c44bf83-9edf-4655-9e9a-cd4783b6c99e" providerId="ADAL" clId="{CD382225-20BD-4B88-95D2-DB0D40F96571}" dt="2022-05-16T07:07:41.473" v="232" actId="20577"/>
          <ac:spMkLst>
            <pc:docMk/>
            <pc:sldMk cId="719529635" sldId="259"/>
            <ac:spMk id="2" creationId="{C5C56B13-6A47-11EC-8608-A0D654CAF963}"/>
          </ac:spMkLst>
        </pc:spChg>
        <pc:spChg chg="mod">
          <ac:chgData name="김 동수" userId="1c44bf83-9edf-4655-9e9a-cd4783b6c99e" providerId="ADAL" clId="{CD382225-20BD-4B88-95D2-DB0D40F96571}" dt="2022-05-16T08:35:03.079" v="392" actId="113"/>
          <ac:spMkLst>
            <pc:docMk/>
            <pc:sldMk cId="719529635" sldId="259"/>
            <ac:spMk id="3" creationId="{CD39029A-6191-D79E-FC2C-F8043B38F4CF}"/>
          </ac:spMkLst>
        </pc:spChg>
        <pc:picChg chg="add mod">
          <ac:chgData name="김 동수" userId="1c44bf83-9edf-4655-9e9a-cd4783b6c99e" providerId="ADAL" clId="{CD382225-20BD-4B88-95D2-DB0D40F96571}" dt="2022-05-16T07:29:17.885" v="303" actId="1076"/>
          <ac:picMkLst>
            <pc:docMk/>
            <pc:sldMk cId="719529635" sldId="259"/>
            <ac:picMk id="5" creationId="{9527E3F3-4C05-AA0D-4D18-277E423E2419}"/>
          </ac:picMkLst>
        </pc:picChg>
        <pc:picChg chg="add mod">
          <ac:chgData name="김 동수" userId="1c44bf83-9edf-4655-9e9a-cd4783b6c99e" providerId="ADAL" clId="{CD382225-20BD-4B88-95D2-DB0D40F96571}" dt="2022-05-16T07:29:24.622" v="304" actId="1076"/>
          <ac:picMkLst>
            <pc:docMk/>
            <pc:sldMk cId="719529635" sldId="259"/>
            <ac:picMk id="7" creationId="{CC9C2FAB-9BAA-1E0F-2F56-61077043B783}"/>
          </ac:picMkLst>
        </pc:picChg>
      </pc:sldChg>
      <pc:sldChg chg="addSp modSp add mod">
        <pc:chgData name="김 동수" userId="1c44bf83-9edf-4655-9e9a-cd4783b6c99e" providerId="ADAL" clId="{CD382225-20BD-4B88-95D2-DB0D40F96571}" dt="2022-05-16T08:47:53.520" v="404" actId="113"/>
        <pc:sldMkLst>
          <pc:docMk/>
          <pc:sldMk cId="2100782117" sldId="260"/>
        </pc:sldMkLst>
        <pc:spChg chg="mod">
          <ac:chgData name="김 동수" userId="1c44bf83-9edf-4655-9e9a-cd4783b6c99e" providerId="ADAL" clId="{CD382225-20BD-4B88-95D2-DB0D40F96571}" dt="2022-05-16T07:07:43.385" v="233" actId="20577"/>
          <ac:spMkLst>
            <pc:docMk/>
            <pc:sldMk cId="2100782117" sldId="260"/>
            <ac:spMk id="2" creationId="{C5C56B13-6A47-11EC-8608-A0D654CAF963}"/>
          </ac:spMkLst>
        </pc:spChg>
        <pc:spChg chg="mod">
          <ac:chgData name="김 동수" userId="1c44bf83-9edf-4655-9e9a-cd4783b6c99e" providerId="ADAL" clId="{CD382225-20BD-4B88-95D2-DB0D40F96571}" dt="2022-05-16T08:47:53.520" v="404" actId="113"/>
          <ac:spMkLst>
            <pc:docMk/>
            <pc:sldMk cId="2100782117" sldId="260"/>
            <ac:spMk id="3" creationId="{CD39029A-6191-D79E-FC2C-F8043B38F4CF}"/>
          </ac:spMkLst>
        </pc:spChg>
        <pc:picChg chg="add mod">
          <ac:chgData name="김 동수" userId="1c44bf83-9edf-4655-9e9a-cd4783b6c99e" providerId="ADAL" clId="{CD382225-20BD-4B88-95D2-DB0D40F96571}" dt="2022-05-16T07:29:38.368" v="308" actId="1076"/>
          <ac:picMkLst>
            <pc:docMk/>
            <pc:sldMk cId="2100782117" sldId="260"/>
            <ac:picMk id="5" creationId="{7142070A-4F90-D7A5-69DF-DA604A50E16D}"/>
          </ac:picMkLst>
        </pc:picChg>
        <pc:picChg chg="add mod">
          <ac:chgData name="김 동수" userId="1c44bf83-9edf-4655-9e9a-cd4783b6c99e" providerId="ADAL" clId="{CD382225-20BD-4B88-95D2-DB0D40F96571}" dt="2022-05-16T07:29:43.978" v="309" actId="1076"/>
          <ac:picMkLst>
            <pc:docMk/>
            <pc:sldMk cId="2100782117" sldId="260"/>
            <ac:picMk id="7" creationId="{51471D61-6307-029E-B21E-106CB5A606D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2135B-2826-D110-385F-68F2FB7D9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9BD9D1-AE7A-CE26-969F-8D7B3E221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EF482E-27FA-B7F3-85DD-0AE308526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2022-05-19. 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8B9069-FD07-2D94-9648-0B83D6D0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7B7121-3C19-59F6-EB68-9549AA822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02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A2121-C752-178A-8A76-47C7C73C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4A81F5-2EB0-787C-1FE6-CB5A6215E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A5D15A-74B8-2194-48BF-3692F3931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2022-05-19. 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955B3C-A4B2-D80E-4EC8-1007FEC9A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CA5F2E-AA60-84FC-2046-DC80B2BF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398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6AB279-04C2-91E7-C813-296D0C1B3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8CFCA6-AA28-4E71-B18E-ECF308243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FFA972-AC2D-1A2A-FC75-6D6097789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2022-05-19. 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7360C0-EE71-6BD1-AFA0-31C8BE366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10CB5D-62AD-5873-B4B7-4B34ECD8C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742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2E782-F413-96E3-E6AF-AB004242A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71536C-6444-4ADB-65C9-907551611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4E0830-642E-BEFF-ADF9-4972A62C8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2022-05-19. 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6CC99B-D7F9-E775-54DA-9BCC52AC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AF397C-25B9-CA40-2B20-BA8503E04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74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8A541-1EB1-5E88-7A73-470DAD06F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07382F-587C-EF19-D70E-254488826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76B313-95A0-825C-3339-7545C6834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2022-05-19. 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C8436E-BE56-D639-93B6-49FC3956C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59CF82-2B92-E2F7-F94F-49AB6EE7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156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D2008-7B7C-92C6-5A2A-DF108822A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F2E307-CAAF-571B-5C33-327D231C63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D3B3E9-9C75-BCBC-1D39-40BC3C005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084575-D40D-01AB-1C09-861722C8A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2022-05-19. Thu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F63D18-1DD7-6DC8-5543-0D9F6F030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81F36A-A1CB-8DE1-C2DA-71FC138B5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991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69D74-690A-D1C8-712A-A74DA9CD6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3848D8-D5EA-8EEE-10A2-387678364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2DC349-CED9-BF1B-E3C5-AF6AABD05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2F0C1D-4885-7E7C-3408-B069F49C86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6D6EA4-314D-2FAB-62EC-B0D69ADCAD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E00161-DDC3-49AD-5612-5E9FB6B18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2022-05-19. Thu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1BA834-82A3-C520-01B0-1A4EDFE3A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11C080C-E949-B406-F86D-960EB7FCC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43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D89D4-8828-F92B-74B0-1890DB48F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DE4BB3-3486-4FA4-DE3E-A9AA5627D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2022-05-19. Thu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FF74F6-9FBE-B715-EB43-CCF1F0F6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26E14B-F827-FA78-AA56-C4F9BF35D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073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23E36E-0134-4DB3-6F48-913EF55B1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2022-05-19. Thu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817703-8227-C6E5-0C8C-6DD7BD85A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7225A6-53FE-333A-D0D8-E9F521635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375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E9C1E-C09B-2C58-D406-3C489820E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F650DC-5856-7CE0-2E08-B239E6372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11A367-7758-3F15-9D46-BAF4B8098F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0FD769-53C6-37F3-E838-5DBC30DE2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2022-05-19. Thu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E66858-E621-28ED-2AF4-39A10A58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AF25AE-ECC0-E9EF-4809-0F64EB17F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389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BAAA2-4C51-4AE0-0104-1CFC8F47F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24F290-8394-F3F4-8DDE-C9465FFC5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022B2F-E738-310A-00C5-4BCD11EB4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F6B4C6-F1E8-6270-ABEC-4706D02D8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FC81-E56A-4C2C-BBDE-5F13547EFD5E}" type="datetimeFigureOut">
              <a:rPr lang="ko-KR" altLang="en-US" smtClean="0"/>
              <a:t>2022-05-19. Thu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F3904F-76E5-F701-40CA-BF57FA9A4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0682F8-AE94-4DC4-3621-51384F2F9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67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6DEAAD-AC7C-1E20-3B44-56BA28683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954F24-F230-2CB5-09DD-D1B04861C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F1B40-0025-1F8A-442E-F270F3722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5FC81-E56A-4C2C-BBDE-5F13547EFD5E}" type="datetimeFigureOut">
              <a:rPr lang="ko-KR" altLang="en-US" smtClean="0"/>
              <a:t>2022-05-19. Thu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C261B0-544F-B05A-8B82-62AA2B85B9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6FE7A5-1C97-6007-60EE-D07535A67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B1C26-7B89-48E9-9F7F-7B86D3E38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589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45AE7-0DD3-9A40-BB4D-39C085FE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Priority operation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218C3-FB36-D7A8-E50D-10D871FBE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A &gt; @sf(B) &lt;| C;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[flow] </a:t>
            </a:r>
            <a:r>
              <a:rPr lang="en-US" altLang="ko-KR" dirty="0" err="1"/>
              <a:t>sf_B</a:t>
            </a:r>
            <a:r>
              <a:rPr lang="en-US" altLang="ko-KR" dirty="0"/>
              <a:t> = {</a:t>
            </a:r>
          </a:p>
          <a:p>
            <a:r>
              <a:rPr lang="en-US" altLang="ko-KR" dirty="0"/>
              <a:t>A &gt; B;</a:t>
            </a:r>
          </a:p>
          <a:p>
            <a:r>
              <a:rPr lang="en-US" altLang="ko-KR" dirty="0"/>
              <a:t>C, #(!A) |&gt; B;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E569AFF-829E-4C1C-6898-4D15753C2EF0}"/>
              </a:ext>
            </a:extLst>
          </p:cNvPr>
          <p:cNvSpPr/>
          <p:nvPr/>
        </p:nvSpPr>
        <p:spPr>
          <a:xfrm>
            <a:off x="6571952" y="2329576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1161CFB-006A-939A-DE85-0B0E3ABA8D60}"/>
              </a:ext>
            </a:extLst>
          </p:cNvPr>
          <p:cNvSpPr/>
          <p:nvPr/>
        </p:nvSpPr>
        <p:spPr>
          <a:xfrm>
            <a:off x="9116185" y="2329576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EFF8FFC-3685-2AE0-FEC0-6F4423956CC7}"/>
              </a:ext>
            </a:extLst>
          </p:cNvPr>
          <p:cNvSpPr/>
          <p:nvPr/>
        </p:nvSpPr>
        <p:spPr>
          <a:xfrm>
            <a:off x="8789929" y="4837351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BD27C99-E40D-A408-9FE0-390DE672D073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flipV="1">
            <a:off x="9251324" y="3110065"/>
            <a:ext cx="0" cy="172728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50BEF2F-8DB5-DE9D-47EC-B754ECD91D01}"/>
              </a:ext>
            </a:extLst>
          </p:cNvPr>
          <p:cNvCxnSpPr>
            <a:cxnSpLocks/>
            <a:stCxn id="16" idx="0"/>
            <a:endCxn id="5" idx="3"/>
          </p:cNvCxnSpPr>
          <p:nvPr/>
        </p:nvCxnSpPr>
        <p:spPr>
          <a:xfrm flipV="1">
            <a:off x="7033348" y="3110065"/>
            <a:ext cx="2217976" cy="199982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3EA3ACB-1DEF-D4ED-CF40-9A82D64BCBC4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7494741" y="2786776"/>
            <a:ext cx="16214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25E3A4-8EEE-07F7-B9AA-14BB277DEA35}"/>
              </a:ext>
            </a:extLst>
          </p:cNvPr>
          <p:cNvSpPr txBox="1"/>
          <p:nvPr/>
        </p:nvSpPr>
        <p:spPr>
          <a:xfrm>
            <a:off x="6160893" y="5109885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#(!A)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3164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1704C-4A30-C7EC-BEB8-529B79D5A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 &gt; @lf(B) &lt;| C;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614C05-54BE-6B11-EF3F-9072D7158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#latch( #(S), #g(B)), #(temp) &gt; B;</a:t>
            </a:r>
          </a:p>
          <a:p>
            <a:r>
              <a:rPr lang="en-US" altLang="ko-KR" dirty="0"/>
              <a:t>#latch( #(R), #h(B)), #(!temp) |&gt; B;</a:t>
            </a:r>
          </a:p>
          <a:p>
            <a:r>
              <a:rPr lang="en-US" altLang="ko-KR" dirty="0"/>
              <a:t>B &gt; temp &lt;| B;</a:t>
            </a:r>
          </a:p>
          <a:p>
            <a:r>
              <a:rPr lang="en-US" altLang="ko-KR" dirty="0"/>
              <a:t>[S,R</a:t>
            </a:r>
            <a:r>
              <a:rPr lang="ko-KR" altLang="en-US" dirty="0"/>
              <a:t>은 </a:t>
            </a:r>
            <a:r>
              <a:rPr lang="en-US" altLang="ko-KR" dirty="0"/>
              <a:t>task</a:t>
            </a:r>
            <a:r>
              <a:rPr lang="ko-KR" altLang="en-US" dirty="0"/>
              <a:t>에서 정의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S = {_~A~A}</a:t>
            </a:r>
          </a:p>
          <a:p>
            <a:r>
              <a:rPr lang="en-US" altLang="ko-KR" dirty="0"/>
              <a:t>R = {_~C~C}</a:t>
            </a:r>
          </a:p>
          <a:p>
            <a:r>
              <a:rPr lang="en-US" altLang="ko-KR" dirty="0"/>
              <a:t>//E = {B~B~_}   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23B430E-4C8A-5718-71A0-3C0143D5C33C}"/>
              </a:ext>
            </a:extLst>
          </p:cNvPr>
          <p:cNvSpPr/>
          <p:nvPr/>
        </p:nvSpPr>
        <p:spPr>
          <a:xfrm>
            <a:off x="9381339" y="238015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E20B45-F2DB-EACE-1202-28A7688D8679}"/>
              </a:ext>
            </a:extLst>
          </p:cNvPr>
          <p:cNvSpPr txBox="1"/>
          <p:nvPr/>
        </p:nvSpPr>
        <p:spPr>
          <a:xfrm>
            <a:off x="6096000" y="1468199"/>
            <a:ext cx="254466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#latch( #(S),#g(B))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3E89383-4FEB-27E8-6E3A-5B963B4274DE}"/>
              </a:ext>
            </a:extLst>
          </p:cNvPr>
          <p:cNvCxnSpPr>
            <a:cxnSpLocks/>
            <a:stCxn id="11" idx="3"/>
            <a:endCxn id="5" idx="3"/>
          </p:cNvCxnSpPr>
          <p:nvPr/>
        </p:nvCxnSpPr>
        <p:spPr>
          <a:xfrm flipV="1">
            <a:off x="8640660" y="3160642"/>
            <a:ext cx="875818" cy="93298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23C689D-5BA2-8FBA-4EA3-DAB356D242C9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8640660" y="1652865"/>
            <a:ext cx="875818" cy="861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2C1B447-DE6A-7724-92F1-4528F1FBBA41}"/>
              </a:ext>
            </a:extLst>
          </p:cNvPr>
          <p:cNvSpPr txBox="1"/>
          <p:nvPr/>
        </p:nvSpPr>
        <p:spPr>
          <a:xfrm>
            <a:off x="6096000" y="3908961"/>
            <a:ext cx="254466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#latch( #(R), #h(B))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94B43AE-E0B8-334F-07C4-2BEECEA5B284}"/>
              </a:ext>
            </a:extLst>
          </p:cNvPr>
          <p:cNvSpPr/>
          <p:nvPr/>
        </p:nvSpPr>
        <p:spPr>
          <a:xfrm>
            <a:off x="6906935" y="2514600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temp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17F3F9-F2CB-E788-FCC3-984F17AC976D}"/>
              </a:ext>
            </a:extLst>
          </p:cNvPr>
          <p:cNvSpPr txBox="1"/>
          <p:nvPr/>
        </p:nvSpPr>
        <p:spPr>
          <a:xfrm>
            <a:off x="7625592" y="976332"/>
            <a:ext cx="1015067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#(temp)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B4190A9-6122-2234-084F-FD4E47A9E5D6}"/>
              </a:ext>
            </a:extLst>
          </p:cNvPr>
          <p:cNvCxnSpPr>
            <a:cxnSpLocks/>
            <a:stCxn id="18" idx="3"/>
            <a:endCxn id="5" idx="1"/>
          </p:cNvCxnSpPr>
          <p:nvPr/>
        </p:nvCxnSpPr>
        <p:spPr>
          <a:xfrm>
            <a:off x="8640659" y="1160998"/>
            <a:ext cx="875819" cy="1353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2C5D1A3-6DBA-0C07-77B8-F520E25A485C}"/>
              </a:ext>
            </a:extLst>
          </p:cNvPr>
          <p:cNvSpPr txBox="1"/>
          <p:nvPr/>
        </p:nvSpPr>
        <p:spPr>
          <a:xfrm>
            <a:off x="9437265" y="3901062"/>
            <a:ext cx="109091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#(!temp)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AAC37FA-59D6-0722-D5AC-5FBB8B4984ED}"/>
              </a:ext>
            </a:extLst>
          </p:cNvPr>
          <p:cNvCxnSpPr>
            <a:cxnSpLocks/>
            <a:stCxn id="22" idx="0"/>
            <a:endCxn id="5" idx="3"/>
          </p:cNvCxnSpPr>
          <p:nvPr/>
        </p:nvCxnSpPr>
        <p:spPr>
          <a:xfrm flipH="1" flipV="1">
            <a:off x="9516478" y="3160642"/>
            <a:ext cx="466246" cy="7404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FD7DB41-12E8-5752-00CC-32F4AF043409}"/>
              </a:ext>
            </a:extLst>
          </p:cNvPr>
          <p:cNvCxnSpPr>
            <a:cxnSpLocks/>
            <a:stCxn id="5" idx="2"/>
            <a:endCxn id="12" idx="6"/>
          </p:cNvCxnSpPr>
          <p:nvPr/>
        </p:nvCxnSpPr>
        <p:spPr>
          <a:xfrm flipH="1">
            <a:off x="7829724" y="2837353"/>
            <a:ext cx="1551615" cy="134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1112616-1F15-58F0-F579-4D8A6847D3CA}"/>
              </a:ext>
            </a:extLst>
          </p:cNvPr>
          <p:cNvCxnSpPr>
            <a:cxnSpLocks/>
            <a:stCxn id="5" idx="2"/>
            <a:endCxn id="12" idx="7"/>
          </p:cNvCxnSpPr>
          <p:nvPr/>
        </p:nvCxnSpPr>
        <p:spPr>
          <a:xfrm flipH="1" flipV="1">
            <a:off x="7694585" y="2648511"/>
            <a:ext cx="1686754" cy="1888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001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45AE7-0DD3-9A40-BB4D-39C085FE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X,Y?Z &gt; @sf(B,H) &lt;| F,I?G;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218C3-FB36-D7A8-E50D-10D871FBE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S,R,E = [task] </a:t>
            </a:r>
            <a:r>
              <a:rPr lang="ko-KR" altLang="en-US" dirty="0"/>
              <a:t>에서 정의</a:t>
            </a:r>
            <a:endParaRPr lang="en-US" altLang="ko-KR" dirty="0"/>
          </a:p>
          <a:p>
            <a:r>
              <a:rPr lang="en-US" altLang="ko-KR" dirty="0"/>
              <a:t>S = {_~X,Y?Z~_};</a:t>
            </a:r>
          </a:p>
          <a:p>
            <a:r>
              <a:rPr lang="en-US" altLang="ko-KR" dirty="0"/>
              <a:t>R = {_~F,I?G~_};</a:t>
            </a:r>
          </a:p>
          <a:p>
            <a:r>
              <a:rPr lang="en-US" altLang="ko-KR" dirty="0"/>
              <a:t>E = {B,H~B,H~_}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 &gt; E;</a:t>
            </a:r>
          </a:p>
          <a:p>
            <a:r>
              <a:rPr lang="en-US" altLang="ko-KR" dirty="0"/>
              <a:t>R, #(!S) |&gt; E;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E569AFF-829E-4C1C-6898-4D15753C2EF0}"/>
              </a:ext>
            </a:extLst>
          </p:cNvPr>
          <p:cNvSpPr/>
          <p:nvPr/>
        </p:nvSpPr>
        <p:spPr>
          <a:xfrm>
            <a:off x="7253940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1161CFB-006A-939A-DE85-0B0E3ABA8D60}"/>
              </a:ext>
            </a:extLst>
          </p:cNvPr>
          <p:cNvSpPr/>
          <p:nvPr/>
        </p:nvSpPr>
        <p:spPr>
          <a:xfrm>
            <a:off x="9798171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EFF8FFC-3685-2AE0-FEC0-6F4423956CC7}"/>
              </a:ext>
            </a:extLst>
          </p:cNvPr>
          <p:cNvSpPr/>
          <p:nvPr/>
        </p:nvSpPr>
        <p:spPr>
          <a:xfrm>
            <a:off x="9471915" y="4866848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BD27C99-E40D-A408-9FE0-390DE672D073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flipV="1">
            <a:off x="9933310" y="3139562"/>
            <a:ext cx="0" cy="172728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50BEF2F-8DB5-DE9D-47EC-B754ECD91D01}"/>
              </a:ext>
            </a:extLst>
          </p:cNvPr>
          <p:cNvCxnSpPr>
            <a:cxnSpLocks/>
            <a:stCxn id="16" idx="0"/>
            <a:endCxn id="5" idx="3"/>
          </p:cNvCxnSpPr>
          <p:nvPr/>
        </p:nvCxnSpPr>
        <p:spPr>
          <a:xfrm flipV="1">
            <a:off x="7715334" y="3139562"/>
            <a:ext cx="2217976" cy="19998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3EA3ACB-1DEF-D4ED-CF40-9A82D64BCBC4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8176729" y="2816273"/>
            <a:ext cx="1621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25E3A4-8EEE-07F7-B9AA-14BB277DEA35}"/>
              </a:ext>
            </a:extLst>
          </p:cNvPr>
          <p:cNvSpPr txBox="1"/>
          <p:nvPr/>
        </p:nvSpPr>
        <p:spPr>
          <a:xfrm>
            <a:off x="6842879" y="5139382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#(!S)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9908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45AE7-0DD3-9A40-BB4D-39C085FE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X,Y?Z &gt; @sf(B,H) &lt;| F,I?#(G);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218C3-FB36-D7A8-E50D-10D871FBE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S,R,E = [task] </a:t>
            </a:r>
            <a:r>
              <a:rPr lang="ko-KR" altLang="en-US" dirty="0"/>
              <a:t>에서 정의</a:t>
            </a:r>
            <a:endParaRPr lang="en-US" altLang="ko-KR" dirty="0"/>
          </a:p>
          <a:p>
            <a:r>
              <a:rPr lang="en-US" altLang="ko-KR" dirty="0"/>
              <a:t>S = {_~X,Y?Z~_};</a:t>
            </a:r>
          </a:p>
          <a:p>
            <a:r>
              <a:rPr lang="en-US" altLang="ko-KR" dirty="0"/>
              <a:t>R = {_~F,I?#(G)~_};</a:t>
            </a:r>
          </a:p>
          <a:p>
            <a:r>
              <a:rPr lang="en-US" altLang="ko-KR" dirty="0"/>
              <a:t>E = {B,H~B,H~_}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 &gt; E;</a:t>
            </a:r>
          </a:p>
          <a:p>
            <a:r>
              <a:rPr lang="en-US" altLang="ko-KR" dirty="0"/>
              <a:t>R, #(!S) |&gt; E;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E569AFF-829E-4C1C-6898-4D15753C2EF0}"/>
              </a:ext>
            </a:extLst>
          </p:cNvPr>
          <p:cNvSpPr/>
          <p:nvPr/>
        </p:nvSpPr>
        <p:spPr>
          <a:xfrm>
            <a:off x="7253940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1161CFB-006A-939A-DE85-0B0E3ABA8D60}"/>
              </a:ext>
            </a:extLst>
          </p:cNvPr>
          <p:cNvSpPr/>
          <p:nvPr/>
        </p:nvSpPr>
        <p:spPr>
          <a:xfrm>
            <a:off x="9798171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EFF8FFC-3685-2AE0-FEC0-6F4423956CC7}"/>
              </a:ext>
            </a:extLst>
          </p:cNvPr>
          <p:cNvSpPr/>
          <p:nvPr/>
        </p:nvSpPr>
        <p:spPr>
          <a:xfrm>
            <a:off x="9471915" y="4866848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BD27C99-E40D-A408-9FE0-390DE672D073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flipV="1">
            <a:off x="9933310" y="3139562"/>
            <a:ext cx="0" cy="172728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50BEF2F-8DB5-DE9D-47EC-B754ECD91D01}"/>
              </a:ext>
            </a:extLst>
          </p:cNvPr>
          <p:cNvCxnSpPr>
            <a:cxnSpLocks/>
            <a:stCxn id="16" idx="0"/>
            <a:endCxn id="5" idx="3"/>
          </p:cNvCxnSpPr>
          <p:nvPr/>
        </p:nvCxnSpPr>
        <p:spPr>
          <a:xfrm flipV="1">
            <a:off x="7715334" y="3139562"/>
            <a:ext cx="2217976" cy="19998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3EA3ACB-1DEF-D4ED-CF40-9A82D64BCBC4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8176729" y="2816273"/>
            <a:ext cx="1621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25E3A4-8EEE-07F7-B9AA-14BB277DEA35}"/>
              </a:ext>
            </a:extLst>
          </p:cNvPr>
          <p:cNvSpPr txBox="1"/>
          <p:nvPr/>
        </p:nvSpPr>
        <p:spPr>
          <a:xfrm>
            <a:off x="6842879" y="5139382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#(!S)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3554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45AE7-0DD3-9A40-BB4D-39C085FE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X,Y?Z &gt; @lf(B,H) &lt;| F,I?#(G);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218C3-FB36-D7A8-E50D-10D871FBE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S,R,E = [task] </a:t>
            </a:r>
            <a:r>
              <a:rPr lang="ko-KR" altLang="en-US" dirty="0"/>
              <a:t>에서 정의</a:t>
            </a:r>
            <a:endParaRPr lang="en-US" altLang="ko-KR" dirty="0"/>
          </a:p>
          <a:p>
            <a:r>
              <a:rPr lang="en-US" altLang="ko-KR" dirty="0"/>
              <a:t>S = {_~X,Y?Z~_};</a:t>
            </a:r>
          </a:p>
          <a:p>
            <a:r>
              <a:rPr lang="en-US" altLang="ko-KR" dirty="0"/>
              <a:t>R = {_~#g(F),#g(I)?#(G)~_};</a:t>
            </a:r>
          </a:p>
          <a:p>
            <a:r>
              <a:rPr lang="en-US" altLang="ko-KR" dirty="0"/>
              <a:t>E = {B,H~B,H~_}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E569AFF-829E-4C1C-6898-4D15753C2EF0}"/>
              </a:ext>
            </a:extLst>
          </p:cNvPr>
          <p:cNvSpPr/>
          <p:nvPr/>
        </p:nvSpPr>
        <p:spPr>
          <a:xfrm>
            <a:off x="7253939" y="1509844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1161CFB-006A-939A-DE85-0B0E3ABA8D60}"/>
              </a:ext>
            </a:extLst>
          </p:cNvPr>
          <p:cNvSpPr/>
          <p:nvPr/>
        </p:nvSpPr>
        <p:spPr>
          <a:xfrm>
            <a:off x="9798171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EFF8FFC-3685-2AE0-FEC0-6F4423956CC7}"/>
              </a:ext>
            </a:extLst>
          </p:cNvPr>
          <p:cNvSpPr/>
          <p:nvPr/>
        </p:nvSpPr>
        <p:spPr>
          <a:xfrm>
            <a:off x="9471915" y="4866848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BD27C99-E40D-A408-9FE0-390DE672D073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flipV="1">
            <a:off x="9933310" y="3139562"/>
            <a:ext cx="0" cy="172728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50BEF2F-8DB5-DE9D-47EC-B754ECD91D01}"/>
              </a:ext>
            </a:extLst>
          </p:cNvPr>
          <p:cNvCxnSpPr>
            <a:cxnSpLocks/>
            <a:stCxn id="16" idx="0"/>
            <a:endCxn id="5" idx="3"/>
          </p:cNvCxnSpPr>
          <p:nvPr/>
        </p:nvCxnSpPr>
        <p:spPr>
          <a:xfrm flipV="1">
            <a:off x="7715334" y="3139562"/>
            <a:ext cx="2217976" cy="19998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3EA3ACB-1DEF-D4ED-CF40-9A82D64BCBC4}"/>
              </a:ext>
            </a:extLst>
          </p:cNvPr>
          <p:cNvCxnSpPr>
            <a:cxnSpLocks/>
            <a:stCxn id="12" idx="3"/>
            <a:endCxn id="5" idx="2"/>
          </p:cNvCxnSpPr>
          <p:nvPr/>
        </p:nvCxnSpPr>
        <p:spPr>
          <a:xfrm flipV="1">
            <a:off x="8587789" y="2816273"/>
            <a:ext cx="1210382" cy="19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25E3A4-8EEE-07F7-B9AA-14BB277DEA35}"/>
              </a:ext>
            </a:extLst>
          </p:cNvPr>
          <p:cNvSpPr txBox="1"/>
          <p:nvPr/>
        </p:nvSpPr>
        <p:spPr>
          <a:xfrm>
            <a:off x="6842879" y="5139382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#letch(#(!S),S)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6B7F19-4619-01D5-D4EE-A0EBD04DDF97}"/>
              </a:ext>
            </a:extLst>
          </p:cNvPr>
          <p:cNvSpPr txBox="1"/>
          <p:nvPr/>
        </p:nvSpPr>
        <p:spPr>
          <a:xfrm>
            <a:off x="6842879" y="2650741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#letch(#(!R),R)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1DCDC63-03E8-9FAE-B6FB-ED4375661D50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8176728" y="1967044"/>
            <a:ext cx="1621443" cy="84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448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45AE7-0DD3-9A40-BB4D-39C085FE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 &gt; @lf(B) &lt;| C;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218C3-FB36-D7A8-E50D-10D871FBE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[flow] </a:t>
            </a:r>
            <a:r>
              <a:rPr lang="en-US" altLang="ko-KR" dirty="0" err="1"/>
              <a:t>lf_B</a:t>
            </a:r>
            <a:r>
              <a:rPr lang="en-US" altLang="ko-KR" dirty="0"/>
              <a:t> = {</a:t>
            </a:r>
          </a:p>
          <a:p>
            <a:r>
              <a:rPr lang="en-US" altLang="ko-KR" dirty="0"/>
              <a:t>A &gt; B;</a:t>
            </a:r>
          </a:p>
          <a:p>
            <a:r>
              <a:rPr lang="en-US" altLang="ko-KR" dirty="0"/>
              <a:t>C, #letch(temp,#(!B)) |&gt; B;</a:t>
            </a:r>
          </a:p>
          <a:p>
            <a:r>
              <a:rPr lang="en-US" altLang="ko-KR" dirty="0"/>
              <a:t>#(A &amp;&amp; !B) |&gt; temp &lt; #(!#g(C));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E569AFF-829E-4C1C-6898-4D15753C2EF0}"/>
              </a:ext>
            </a:extLst>
          </p:cNvPr>
          <p:cNvSpPr/>
          <p:nvPr/>
        </p:nvSpPr>
        <p:spPr>
          <a:xfrm>
            <a:off x="6590769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1161CFB-006A-939A-DE85-0B0E3ABA8D60}"/>
              </a:ext>
            </a:extLst>
          </p:cNvPr>
          <p:cNvSpPr/>
          <p:nvPr/>
        </p:nvSpPr>
        <p:spPr>
          <a:xfrm>
            <a:off x="9118833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EFF8FFC-3685-2AE0-FEC0-6F4423956CC7}"/>
              </a:ext>
            </a:extLst>
          </p:cNvPr>
          <p:cNvSpPr/>
          <p:nvPr/>
        </p:nvSpPr>
        <p:spPr>
          <a:xfrm>
            <a:off x="9118833" y="4866847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BD27C99-E40D-A408-9FE0-390DE672D073}"/>
              </a:ext>
            </a:extLst>
          </p:cNvPr>
          <p:cNvCxnSpPr>
            <a:cxnSpLocks/>
            <a:stCxn id="8" idx="0"/>
            <a:endCxn id="5" idx="4"/>
          </p:cNvCxnSpPr>
          <p:nvPr/>
        </p:nvCxnSpPr>
        <p:spPr>
          <a:xfrm flipV="1">
            <a:off x="9580228" y="3273473"/>
            <a:ext cx="0" cy="159337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50BEF2F-8DB5-DE9D-47EC-B754ECD91D01}"/>
              </a:ext>
            </a:extLst>
          </p:cNvPr>
          <p:cNvCxnSpPr>
            <a:cxnSpLocks/>
            <a:stCxn id="16" idx="0"/>
            <a:endCxn id="5" idx="4"/>
          </p:cNvCxnSpPr>
          <p:nvPr/>
        </p:nvCxnSpPr>
        <p:spPr>
          <a:xfrm flipH="1" flipV="1">
            <a:off x="9580228" y="3273473"/>
            <a:ext cx="1442821" cy="72614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3EA3ACB-1DEF-D4ED-CF40-9A82D64BCBC4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7513558" y="2816273"/>
            <a:ext cx="16052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25E3A4-8EEE-07F7-B9AA-14BB277DEA35}"/>
              </a:ext>
            </a:extLst>
          </p:cNvPr>
          <p:cNvSpPr txBox="1"/>
          <p:nvPr/>
        </p:nvSpPr>
        <p:spPr>
          <a:xfrm>
            <a:off x="10041622" y="3999613"/>
            <a:ext cx="196285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#letch(#(A),#(!B))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79559E9-906E-0869-1387-DE86DD6213F1}"/>
              </a:ext>
            </a:extLst>
          </p:cNvPr>
          <p:cNvSpPr/>
          <p:nvPr/>
        </p:nvSpPr>
        <p:spPr>
          <a:xfrm>
            <a:off x="6590769" y="4866847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temp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C727F3C-F66F-CAFB-2BB7-1E4214B80244}"/>
              </a:ext>
            </a:extLst>
          </p:cNvPr>
          <p:cNvCxnSpPr>
            <a:cxnSpLocks/>
            <a:stCxn id="79" idx="1"/>
            <a:endCxn id="18" idx="6"/>
          </p:cNvCxnSpPr>
          <p:nvPr/>
        </p:nvCxnSpPr>
        <p:spPr>
          <a:xfrm flipH="1">
            <a:off x="7513558" y="5324047"/>
            <a:ext cx="2930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5DC1EE5-E0B7-41F8-0A8C-74D50346CCF2}"/>
              </a:ext>
            </a:extLst>
          </p:cNvPr>
          <p:cNvCxnSpPr>
            <a:cxnSpLocks/>
            <a:stCxn id="72" idx="2"/>
            <a:endCxn id="18" idx="0"/>
          </p:cNvCxnSpPr>
          <p:nvPr/>
        </p:nvCxnSpPr>
        <p:spPr>
          <a:xfrm>
            <a:off x="7052164" y="4356684"/>
            <a:ext cx="0" cy="510163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42ED24B-3C3F-3D30-870A-6435E85619C0}"/>
              </a:ext>
            </a:extLst>
          </p:cNvPr>
          <p:cNvSpPr txBox="1"/>
          <p:nvPr/>
        </p:nvSpPr>
        <p:spPr>
          <a:xfrm>
            <a:off x="6330853" y="3987352"/>
            <a:ext cx="144262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#(A &amp;&amp; !B)</a:t>
            </a:r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89D44C4-0CB3-AACF-EEAF-3AC7F72ECBED}"/>
              </a:ext>
            </a:extLst>
          </p:cNvPr>
          <p:cNvSpPr txBox="1"/>
          <p:nvPr/>
        </p:nvSpPr>
        <p:spPr>
          <a:xfrm>
            <a:off x="7806655" y="5139381"/>
            <a:ext cx="108642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#(!#g(C))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11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6B13-6A47-11EC-8608-A0D654CAF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operation1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39029A-6191-D79E-FC2C-F8043B38F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A &gt; @onlys(B);</a:t>
            </a:r>
          </a:p>
          <a:p>
            <a:endParaRPr lang="en-US" altLang="ko-KR" b="1" dirty="0"/>
          </a:p>
          <a:p>
            <a:pPr lvl="1"/>
            <a:r>
              <a:rPr lang="en-US" altLang="ko-KR" dirty="0"/>
              <a:t>A &gt; B &lt;| #(! #g(B));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Reset </a:t>
            </a:r>
            <a:r>
              <a:rPr lang="ko-KR" altLang="en-US" dirty="0">
                <a:solidFill>
                  <a:srgbClr val="FF0000"/>
                </a:solidFill>
              </a:rPr>
              <a:t>우선인데</a:t>
            </a:r>
            <a:r>
              <a:rPr lang="en-US" altLang="ko-KR" dirty="0">
                <a:solidFill>
                  <a:srgbClr val="FF0000"/>
                </a:solidFill>
              </a:rPr>
              <a:t>, Start </a:t>
            </a:r>
            <a:r>
              <a:rPr lang="ko-KR" altLang="en-US" dirty="0">
                <a:solidFill>
                  <a:srgbClr val="FF0000"/>
                </a:solidFill>
              </a:rPr>
              <a:t>가능한가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A |&gt; @onlyr(B);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A |&gt; B &lt; #(B)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27E3F3-4C05-AA0D-4D18-277E423E2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1946549"/>
            <a:ext cx="1724025" cy="2952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9C2FAB-9BAA-1E0F-2F56-61077043B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4061756"/>
            <a:ext cx="172402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576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6B13-6A47-11EC-8608-A0D654CAF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operation2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39029A-6191-D79E-FC2C-F8043B38F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@selfs(B) &gt; A;</a:t>
            </a:r>
          </a:p>
          <a:p>
            <a:endParaRPr lang="en-US" altLang="ko-KR" b="1" dirty="0"/>
          </a:p>
          <a:p>
            <a:pPr lvl="1"/>
            <a:r>
              <a:rPr lang="en-US" altLang="ko-KR" dirty="0"/>
              <a:t>#(!B) &gt; B &gt; A;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#r(B) &gt; A </a:t>
            </a:r>
            <a:r>
              <a:rPr lang="en-US" altLang="ko-KR" dirty="0"/>
              <a:t>or #( !#g(A) &amp;&amp; !#h(A) &amp;&amp; !A) &gt; A</a:t>
            </a:r>
          </a:p>
          <a:p>
            <a:r>
              <a:rPr lang="en-US" altLang="ko-KR" b="1" dirty="0"/>
              <a:t>@selfr(B) &gt; A;</a:t>
            </a:r>
          </a:p>
          <a:p>
            <a:endParaRPr lang="en-US" altLang="ko-KR" b="1" dirty="0"/>
          </a:p>
          <a:p>
            <a:pPr lvl="1"/>
            <a:r>
              <a:rPr lang="en-US" altLang="ko-KR" dirty="0"/>
              <a:t>#(B) |&gt; B &lt; A;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42070A-4F90-D7A5-69DF-DA604A50E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5" y="1825625"/>
            <a:ext cx="1724025" cy="2952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1471D61-6307-029E-B21E-106CB5A60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5" y="3853656"/>
            <a:ext cx="172402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884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45AE7-0DD3-9A40-BB4D-39C085FE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Priority operation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218C3-FB36-D7A8-E50D-10D871FBE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A &gt; @lf(B) &lt;| C;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[flow] </a:t>
            </a:r>
            <a:r>
              <a:rPr lang="en-US" altLang="ko-KR" dirty="0" err="1"/>
              <a:t>lf_B</a:t>
            </a:r>
            <a:r>
              <a:rPr lang="en-US" altLang="ko-KR" dirty="0"/>
              <a:t> = {</a:t>
            </a:r>
          </a:p>
          <a:p>
            <a:r>
              <a:rPr lang="en-US" altLang="ko-KR" dirty="0"/>
              <a:t>A, #latch(#(!C),#(B))</a:t>
            </a:r>
            <a:r>
              <a:rPr lang="ko-KR" altLang="en-US" dirty="0"/>
              <a:t> </a:t>
            </a:r>
            <a:r>
              <a:rPr lang="en-US" altLang="ko-KR" dirty="0"/>
              <a:t>&gt; B;</a:t>
            </a:r>
          </a:p>
          <a:p>
            <a:r>
              <a:rPr lang="en-US" altLang="ko-KR" dirty="0"/>
              <a:t>C, #latch(#(!A),#(!B))</a:t>
            </a:r>
            <a:r>
              <a:rPr lang="ko-KR" altLang="en-US" dirty="0"/>
              <a:t> </a:t>
            </a:r>
            <a:r>
              <a:rPr lang="en-US" altLang="ko-KR" dirty="0"/>
              <a:t>|&gt; B;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E569AFF-829E-4C1C-6898-4D15753C2EF0}"/>
              </a:ext>
            </a:extLst>
          </p:cNvPr>
          <p:cNvSpPr/>
          <p:nvPr/>
        </p:nvSpPr>
        <p:spPr>
          <a:xfrm>
            <a:off x="6590769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1161CFB-006A-939A-DE85-0B0E3ABA8D60}"/>
              </a:ext>
            </a:extLst>
          </p:cNvPr>
          <p:cNvSpPr/>
          <p:nvPr/>
        </p:nvSpPr>
        <p:spPr>
          <a:xfrm>
            <a:off x="9118833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EFF8FFC-3685-2AE0-FEC0-6F4423956CC7}"/>
              </a:ext>
            </a:extLst>
          </p:cNvPr>
          <p:cNvSpPr/>
          <p:nvPr/>
        </p:nvSpPr>
        <p:spPr>
          <a:xfrm>
            <a:off x="9118833" y="4866847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BD27C99-E40D-A408-9FE0-390DE672D073}"/>
              </a:ext>
            </a:extLst>
          </p:cNvPr>
          <p:cNvCxnSpPr>
            <a:cxnSpLocks/>
            <a:stCxn id="8" idx="0"/>
            <a:endCxn id="5" idx="4"/>
          </p:cNvCxnSpPr>
          <p:nvPr/>
        </p:nvCxnSpPr>
        <p:spPr>
          <a:xfrm flipV="1">
            <a:off x="9580228" y="3273473"/>
            <a:ext cx="0" cy="159337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3EA3ACB-1DEF-D4ED-CF40-9A82D64BCBC4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7513558" y="2816273"/>
            <a:ext cx="16052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5B54741-56D0-5E12-DBFC-303FCB3F4F5E}"/>
              </a:ext>
            </a:extLst>
          </p:cNvPr>
          <p:cNvCxnSpPr>
            <a:cxnSpLocks/>
            <a:stCxn id="12" idx="0"/>
            <a:endCxn id="5" idx="4"/>
          </p:cNvCxnSpPr>
          <p:nvPr/>
        </p:nvCxnSpPr>
        <p:spPr>
          <a:xfrm flipV="1">
            <a:off x="6970980" y="3273473"/>
            <a:ext cx="2609248" cy="186590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41FC02-9D0B-ACA4-A06F-C4072AC1A829}"/>
              </a:ext>
            </a:extLst>
          </p:cNvPr>
          <p:cNvSpPr txBox="1"/>
          <p:nvPr/>
        </p:nvSpPr>
        <p:spPr>
          <a:xfrm>
            <a:off x="6017342" y="5139381"/>
            <a:ext cx="190727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#latch(#(!A),#(!B))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F00E60-ADD7-5C2A-0588-2DBA29E9DCEE}"/>
              </a:ext>
            </a:extLst>
          </p:cNvPr>
          <p:cNvSpPr txBox="1"/>
          <p:nvPr/>
        </p:nvSpPr>
        <p:spPr>
          <a:xfrm>
            <a:off x="6017342" y="1513987"/>
            <a:ext cx="190727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#latch(#(!C),#(B))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924719D-0611-5B40-BF1C-29344EB61105}"/>
              </a:ext>
            </a:extLst>
          </p:cNvPr>
          <p:cNvCxnSpPr>
            <a:cxnSpLocks/>
            <a:stCxn id="17" idx="3"/>
            <a:endCxn id="5" idx="2"/>
          </p:cNvCxnSpPr>
          <p:nvPr/>
        </p:nvCxnSpPr>
        <p:spPr>
          <a:xfrm>
            <a:off x="7924618" y="1698653"/>
            <a:ext cx="1194215" cy="11176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553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D59EFD-DF9C-A869-4255-0D7865F57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Push-button-like operation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0BE9FD-A114-53FF-F5DE-7900674E1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b="1" dirty="0"/>
              <a:t>A &gt; @pushs (B);</a:t>
            </a:r>
          </a:p>
          <a:p>
            <a:pPr lvl="1"/>
            <a:r>
              <a:rPr lang="en-US" altLang="ko-KR" dirty="0"/>
              <a:t>A &gt; </a:t>
            </a:r>
            <a:r>
              <a:rPr lang="en-US" altLang="ko-KR" dirty="0" err="1"/>
              <a:t>sus_A</a:t>
            </a:r>
            <a:r>
              <a:rPr lang="en-US" altLang="ko-KR" dirty="0"/>
              <a:t> &gt; B </a:t>
            </a:r>
          </a:p>
          <a:p>
            <a:pPr lvl="1"/>
            <a:r>
              <a:rPr lang="en-US" altLang="ko-KR" dirty="0"/>
              <a:t>#(B) |&gt; </a:t>
            </a:r>
            <a:r>
              <a:rPr lang="en-US" altLang="ko-KR" dirty="0" err="1"/>
              <a:t>sus_A</a:t>
            </a:r>
            <a:r>
              <a:rPr lang="en-US" altLang="ko-KR" dirty="0"/>
              <a:t>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#(A) &gt; B</a:t>
            </a:r>
          </a:p>
          <a:p>
            <a:endParaRPr lang="en-US" altLang="ko-KR" dirty="0"/>
          </a:p>
          <a:p>
            <a:r>
              <a:rPr lang="en-US" altLang="ko-KR" b="1" dirty="0"/>
              <a:t>A &gt; @pushr (B);</a:t>
            </a:r>
          </a:p>
          <a:p>
            <a:pPr lvl="1"/>
            <a:r>
              <a:rPr lang="en-US" altLang="ko-KR" dirty="0"/>
              <a:t>A &gt; </a:t>
            </a:r>
            <a:r>
              <a:rPr lang="en-US" altLang="ko-KR" dirty="0" err="1"/>
              <a:t>sus_A</a:t>
            </a:r>
            <a:r>
              <a:rPr lang="en-US" altLang="ko-KR" dirty="0"/>
              <a:t> &lt;| B &lt;| #(!sus_A);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#(A) |&gt; B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b="1" dirty="0"/>
              <a:t>A &gt; @pushsr (B) &lt;| C;</a:t>
            </a:r>
          </a:p>
          <a:p>
            <a:pPr lvl="1"/>
            <a:r>
              <a:rPr lang="en-US" altLang="ko-KR" dirty="0"/>
              <a:t>A &gt; temp &lt;| C;</a:t>
            </a:r>
          </a:p>
          <a:p>
            <a:pPr lvl="1"/>
            <a:r>
              <a:rPr lang="en-US" altLang="ko-KR" dirty="0"/>
              <a:t>#(temp) &gt; B &lt;| #(!temp);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#(A) &gt; B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#(C) |&gt; B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Segment </a:t>
            </a:r>
            <a:r>
              <a:rPr lang="ko-KR" altLang="en-US" dirty="0">
                <a:solidFill>
                  <a:srgbClr val="FF0000"/>
                </a:solidFill>
              </a:rPr>
              <a:t>일시정지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  <a:r>
              <a:rPr lang="ko-KR" altLang="en-US" dirty="0">
                <a:solidFill>
                  <a:srgbClr val="FF0000"/>
                </a:solidFill>
              </a:rPr>
              <a:t> 사용자 구현 가능한 설계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필요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혹은 </a:t>
            </a:r>
            <a:r>
              <a:rPr lang="en-US" altLang="ko-KR" dirty="0">
                <a:solidFill>
                  <a:srgbClr val="FF0000"/>
                </a:solidFill>
              </a:rPr>
              <a:t>ds </a:t>
            </a:r>
            <a:r>
              <a:rPr lang="ko-KR" altLang="en-US" dirty="0">
                <a:solidFill>
                  <a:srgbClr val="FF0000"/>
                </a:solidFill>
              </a:rPr>
              <a:t>자체적 해석 필요</a:t>
            </a:r>
            <a:endParaRPr lang="en-US" altLang="ko-KR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11A25E-E5C4-AE80-6EDF-EE30520CB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1825625"/>
            <a:ext cx="1724025" cy="2952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F18CD80-3A81-1696-F0C9-A492F8406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3368566"/>
            <a:ext cx="1724025" cy="295275"/>
          </a:xfrm>
          <a:prstGeom prst="rect">
            <a:avLst/>
          </a:prstGeom>
        </p:spPr>
      </p:pic>
      <p:pic>
        <p:nvPicPr>
          <p:cNvPr id="9" name="그림 8" descr="텍스트, 풀볼, 도박장, 방이(가) 표시된 사진&#10;&#10;자동 생성된 설명">
            <a:extLst>
              <a:ext uri="{FF2B5EF4-FFF2-40B4-BE49-F238E27FC236}">
                <a16:creationId xmlns:a16="http://schemas.microsoft.com/office/drawing/2014/main" id="{466D742D-4D5A-399A-4522-13A5506868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4911507"/>
            <a:ext cx="17240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467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6B13-6A47-11EC-8608-A0D654CAF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operation1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39029A-6191-D79E-FC2C-F8043B38F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A &gt; @onlys(B);</a:t>
            </a:r>
          </a:p>
          <a:p>
            <a:endParaRPr lang="en-US" altLang="ko-KR" b="1" dirty="0"/>
          </a:p>
          <a:p>
            <a:pPr lvl="1"/>
            <a:r>
              <a:rPr lang="en-US" altLang="ko-KR" dirty="0"/>
              <a:t>A &gt; B &lt;| #(!A);                 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b="1" dirty="0"/>
              <a:t>A |&gt; @onlyr(B);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A |&gt; B &lt; #(B)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0026B53-6137-28EA-886B-C32CB9AE7ECB}"/>
              </a:ext>
            </a:extLst>
          </p:cNvPr>
          <p:cNvSpPr/>
          <p:nvPr/>
        </p:nvSpPr>
        <p:spPr>
          <a:xfrm>
            <a:off x="5511187" y="1639351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571E4DA-70B3-F03A-DFDF-DF4FCB81B67C}"/>
              </a:ext>
            </a:extLst>
          </p:cNvPr>
          <p:cNvSpPr/>
          <p:nvPr/>
        </p:nvSpPr>
        <p:spPr>
          <a:xfrm>
            <a:off x="8930053" y="1639351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FED0F03-BBE2-CE07-1FFB-7701A1C21833}"/>
              </a:ext>
            </a:extLst>
          </p:cNvPr>
          <p:cNvCxnSpPr>
            <a:cxnSpLocks/>
            <a:stCxn id="15" idx="3"/>
            <a:endCxn id="8" idx="3"/>
          </p:cNvCxnSpPr>
          <p:nvPr/>
        </p:nvCxnSpPr>
        <p:spPr>
          <a:xfrm flipV="1">
            <a:off x="6885887" y="2419840"/>
            <a:ext cx="2179305" cy="59111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5E1CAC0-4A8B-43E2-652F-94C186F6230E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6433976" y="2096551"/>
            <a:ext cx="249607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1A6F7DB-269D-70C6-8AA1-F43D32947D97}"/>
              </a:ext>
            </a:extLst>
          </p:cNvPr>
          <p:cNvSpPr txBox="1"/>
          <p:nvPr/>
        </p:nvSpPr>
        <p:spPr>
          <a:xfrm>
            <a:off x="5140977" y="2826284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#(!A)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E3D36A6-401B-DC5A-F8F4-894515744F4D}"/>
              </a:ext>
            </a:extLst>
          </p:cNvPr>
          <p:cNvSpPr/>
          <p:nvPr/>
        </p:nvSpPr>
        <p:spPr>
          <a:xfrm>
            <a:off x="5511187" y="3662384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AD36E9A-7BAF-1EE0-F0D9-75D62F266564}"/>
              </a:ext>
            </a:extLst>
          </p:cNvPr>
          <p:cNvSpPr/>
          <p:nvPr/>
        </p:nvSpPr>
        <p:spPr>
          <a:xfrm>
            <a:off x="8930053" y="3662384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451042D-5E05-33F6-C380-6215C96BB266}"/>
              </a:ext>
            </a:extLst>
          </p:cNvPr>
          <p:cNvCxnSpPr>
            <a:cxnSpLocks/>
            <a:stCxn id="23" idx="6"/>
            <a:endCxn id="24" idx="2"/>
          </p:cNvCxnSpPr>
          <p:nvPr/>
        </p:nvCxnSpPr>
        <p:spPr>
          <a:xfrm>
            <a:off x="6433976" y="4119584"/>
            <a:ext cx="2496077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AA6FA78-21E7-94C4-D193-718EB2CEDEAB}"/>
              </a:ext>
            </a:extLst>
          </p:cNvPr>
          <p:cNvCxnSpPr>
            <a:cxnSpLocks/>
            <a:stCxn id="27" idx="3"/>
            <a:endCxn id="24" idx="3"/>
          </p:cNvCxnSpPr>
          <p:nvPr/>
        </p:nvCxnSpPr>
        <p:spPr>
          <a:xfrm flipV="1">
            <a:off x="6885887" y="4442873"/>
            <a:ext cx="2179305" cy="5911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04DDB0E-9D4E-E085-46C0-835473F09FF1}"/>
              </a:ext>
            </a:extLst>
          </p:cNvPr>
          <p:cNvSpPr txBox="1"/>
          <p:nvPr/>
        </p:nvSpPr>
        <p:spPr>
          <a:xfrm>
            <a:off x="5140977" y="4849317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#(A)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1428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15F807-1155-924F-8119-2A52B0E32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operation2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4EB3F4-096A-8917-7724-CAF7904A2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b="1" dirty="0"/>
              <a:t>@selfs(B) &gt; A;</a:t>
            </a:r>
          </a:p>
          <a:p>
            <a:pPr lvl="1"/>
            <a:r>
              <a:rPr lang="en-US" altLang="ko-KR" dirty="0"/>
              <a:t>#(!B) &gt; B &gt; A;</a:t>
            </a:r>
          </a:p>
          <a:p>
            <a:pPr lvl="1"/>
            <a:r>
              <a:rPr lang="ko-KR" altLang="en-US" dirty="0"/>
              <a:t>외부입력 </a:t>
            </a:r>
            <a:r>
              <a:rPr lang="en-US" altLang="ko-KR" dirty="0"/>
              <a:t>|&gt; B;</a:t>
            </a:r>
          </a:p>
          <a:p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r>
              <a:rPr lang="en-US" altLang="ko-KR" b="1" dirty="0"/>
              <a:t>@selfr(B) &gt; A;</a:t>
            </a:r>
          </a:p>
          <a:p>
            <a:pPr lvl="1"/>
            <a:r>
              <a:rPr lang="en-US" altLang="ko-KR" dirty="0"/>
              <a:t>#(B),</a:t>
            </a:r>
            <a:r>
              <a:rPr lang="en-US" altLang="ko-KR" sz="2400" dirty="0"/>
              <a:t> #(</a:t>
            </a:r>
            <a:r>
              <a:rPr lang="ko-KR" altLang="en-US" sz="2400" dirty="0"/>
              <a:t>외부입력</a:t>
            </a:r>
            <a:r>
              <a:rPr lang="en-US" altLang="ko-KR" sz="2400" dirty="0"/>
              <a:t>)</a:t>
            </a:r>
            <a:r>
              <a:rPr lang="en-US" altLang="ko-KR" dirty="0"/>
              <a:t>|&gt; B &gt; A;</a:t>
            </a:r>
          </a:p>
          <a:p>
            <a:pPr lvl="1"/>
            <a:r>
              <a:rPr lang="ko-KR" altLang="en-US" dirty="0"/>
              <a:t>외부입력</a:t>
            </a:r>
            <a:r>
              <a:rPr lang="en-US" altLang="ko-KR" dirty="0"/>
              <a:t> &gt; B;</a:t>
            </a:r>
          </a:p>
          <a:p>
            <a:pPr marL="457200" lvl="1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외부입력 </a:t>
            </a:r>
            <a:r>
              <a:rPr lang="en-US" altLang="ko-KR"/>
              <a:t>&gt; @selfr(@</a:t>
            </a:r>
            <a:r>
              <a:rPr lang="en-US" altLang="ko-KR" dirty="0"/>
              <a:t>sf(</a:t>
            </a:r>
            <a:r>
              <a:rPr lang="en-US" altLang="ko-KR"/>
              <a:t>B)) </a:t>
            </a:r>
            <a:r>
              <a:rPr lang="en-US" altLang="ko-KR" dirty="0"/>
              <a:t>&gt; A]</a:t>
            </a:r>
          </a:p>
          <a:p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E26E394-B147-92F4-7468-D4622FD85F07}"/>
              </a:ext>
            </a:extLst>
          </p:cNvPr>
          <p:cNvSpPr/>
          <p:nvPr/>
        </p:nvSpPr>
        <p:spPr>
          <a:xfrm>
            <a:off x="8930053" y="1639351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E74DC8F-ABF1-26EB-4977-1FC0BD5E5A51}"/>
              </a:ext>
            </a:extLst>
          </p:cNvPr>
          <p:cNvCxnSpPr>
            <a:cxnSpLocks/>
            <a:stCxn id="18" idx="3"/>
            <a:endCxn id="5" idx="1"/>
          </p:cNvCxnSpPr>
          <p:nvPr/>
        </p:nvCxnSpPr>
        <p:spPr>
          <a:xfrm>
            <a:off x="8288594" y="1134060"/>
            <a:ext cx="776598" cy="63920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C8B8107-B382-D6A6-C4E1-ED5749001E0F}"/>
              </a:ext>
            </a:extLst>
          </p:cNvPr>
          <p:cNvCxnSpPr>
            <a:cxnSpLocks/>
            <a:stCxn id="8" idx="3"/>
            <a:endCxn id="5" idx="2"/>
          </p:cNvCxnSpPr>
          <p:nvPr/>
        </p:nvCxnSpPr>
        <p:spPr>
          <a:xfrm>
            <a:off x="7159597" y="2096551"/>
            <a:ext cx="17704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1C6C39D-E26B-0B13-5A8C-248EA7F54E54}"/>
              </a:ext>
            </a:extLst>
          </p:cNvPr>
          <p:cNvSpPr txBox="1"/>
          <p:nvPr/>
        </p:nvSpPr>
        <p:spPr>
          <a:xfrm>
            <a:off x="5414687" y="1911885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#(!B)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95EEF8E-0965-4649-2962-874502706D2F}"/>
              </a:ext>
            </a:extLst>
          </p:cNvPr>
          <p:cNvSpPr/>
          <p:nvPr/>
        </p:nvSpPr>
        <p:spPr>
          <a:xfrm>
            <a:off x="10537438" y="3740682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95BC5CC-ECE9-167D-A84F-F2BD87FDEB6E}"/>
              </a:ext>
            </a:extLst>
          </p:cNvPr>
          <p:cNvSpPr/>
          <p:nvPr/>
        </p:nvSpPr>
        <p:spPr>
          <a:xfrm>
            <a:off x="8930053" y="3740682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200D824-805F-5BC7-8E23-9C224D3FA80D}"/>
              </a:ext>
            </a:extLst>
          </p:cNvPr>
          <p:cNvCxnSpPr>
            <a:cxnSpLocks/>
            <a:stCxn id="13" idx="3"/>
            <a:endCxn id="10" idx="2"/>
          </p:cNvCxnSpPr>
          <p:nvPr/>
        </p:nvCxnSpPr>
        <p:spPr>
          <a:xfrm>
            <a:off x="7159597" y="4185960"/>
            <a:ext cx="1770456" cy="11922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FB99EED-A564-444F-9512-BB66726FBE4D}"/>
              </a:ext>
            </a:extLst>
          </p:cNvPr>
          <p:cNvCxnSpPr>
            <a:cxnSpLocks/>
            <a:stCxn id="10" idx="6"/>
            <a:endCxn id="9" idx="2"/>
          </p:cNvCxnSpPr>
          <p:nvPr/>
        </p:nvCxnSpPr>
        <p:spPr>
          <a:xfrm>
            <a:off x="9852842" y="4197882"/>
            <a:ext cx="6845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2B5C4FE-B7AF-E4AA-00F7-1201CE9254FA}"/>
              </a:ext>
            </a:extLst>
          </p:cNvPr>
          <p:cNvSpPr txBox="1"/>
          <p:nvPr/>
        </p:nvSpPr>
        <p:spPr>
          <a:xfrm>
            <a:off x="5414687" y="4001294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#(B)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B08FE49-000B-7C03-A981-C9DAF9EE05DE}"/>
              </a:ext>
            </a:extLst>
          </p:cNvPr>
          <p:cNvSpPr/>
          <p:nvPr/>
        </p:nvSpPr>
        <p:spPr>
          <a:xfrm>
            <a:off x="10494301" y="1639351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E4DDC45-F7A2-80EB-8E46-AE7C5226E668}"/>
              </a:ext>
            </a:extLst>
          </p:cNvPr>
          <p:cNvCxnSpPr>
            <a:cxnSpLocks/>
            <a:stCxn id="5" idx="6"/>
            <a:endCxn id="23" idx="2"/>
          </p:cNvCxnSpPr>
          <p:nvPr/>
        </p:nvCxnSpPr>
        <p:spPr>
          <a:xfrm>
            <a:off x="9852842" y="2096551"/>
            <a:ext cx="64145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9F588C0-738F-E92A-C27A-D3976F6CEE2E}"/>
              </a:ext>
            </a:extLst>
          </p:cNvPr>
          <p:cNvCxnSpPr>
            <a:cxnSpLocks/>
            <a:stCxn id="20" idx="3"/>
            <a:endCxn id="10" idx="1"/>
          </p:cNvCxnSpPr>
          <p:nvPr/>
        </p:nvCxnSpPr>
        <p:spPr>
          <a:xfrm>
            <a:off x="8288594" y="3236243"/>
            <a:ext cx="776598" cy="6383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B3BFC67E-D614-E13A-87AC-7651AF140508}"/>
              </a:ext>
            </a:extLst>
          </p:cNvPr>
          <p:cNvCxnSpPr>
            <a:cxnSpLocks/>
            <a:stCxn id="25" idx="3"/>
            <a:endCxn id="10" idx="2"/>
          </p:cNvCxnSpPr>
          <p:nvPr/>
        </p:nvCxnSpPr>
        <p:spPr>
          <a:xfrm flipV="1">
            <a:off x="8293086" y="4197882"/>
            <a:ext cx="636967" cy="744349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60551D3-AFFD-2D1E-E0DB-A0C7D0F81A22}"/>
              </a:ext>
            </a:extLst>
          </p:cNvPr>
          <p:cNvSpPr txBox="1"/>
          <p:nvPr/>
        </p:nvSpPr>
        <p:spPr>
          <a:xfrm>
            <a:off x="6543684" y="949394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/>
              <a:t>외부 입력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67B547-6B26-4583-0A9F-C40756B4B516}"/>
              </a:ext>
            </a:extLst>
          </p:cNvPr>
          <p:cNvSpPr txBox="1"/>
          <p:nvPr/>
        </p:nvSpPr>
        <p:spPr>
          <a:xfrm>
            <a:off x="6543684" y="3051577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외부 입력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E5A13E-5AC5-8B03-849F-8699CBA08C2D}"/>
              </a:ext>
            </a:extLst>
          </p:cNvPr>
          <p:cNvSpPr txBox="1"/>
          <p:nvPr/>
        </p:nvSpPr>
        <p:spPr>
          <a:xfrm>
            <a:off x="6548176" y="4757565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#(!</a:t>
            </a:r>
            <a:r>
              <a:rPr lang="ko-KR" altLang="en-US" dirty="0"/>
              <a:t>외부 입력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796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B218435-BEAB-8D44-B7E3-40F254E2A3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보류 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FAF49F3-A63C-D5CA-3584-769A96FB22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복수의 </a:t>
            </a:r>
            <a:r>
              <a:rPr lang="en-US" altLang="ko-KR" dirty="0"/>
              <a:t>S, R, 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1592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4617B-D998-964D-49D5-2D8A42797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Priority operation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D0AF73-FC5E-D8C7-1183-952B1E599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b="1" dirty="0"/>
              <a:t>A &gt; @sf(B) &lt;| C;</a:t>
            </a:r>
          </a:p>
          <a:p>
            <a:pPr lvl="1"/>
            <a:r>
              <a:rPr lang="en-US" altLang="ko-KR" dirty="0">
                <a:highlight>
                  <a:srgbClr val="FFFF00"/>
                </a:highlight>
              </a:rPr>
              <a:t>A &gt; B;</a:t>
            </a:r>
          </a:p>
          <a:p>
            <a:pPr lvl="1"/>
            <a:r>
              <a:rPr lang="en-US" altLang="ko-KR" dirty="0"/>
              <a:t>C , #(! #g(A)) |&gt; B;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A &gt; B;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#(#g(C) &amp;&amp; !A) |&gt; B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C , #(! #g(B)) |&gt; B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A &gt; @lf(B) &lt;| C;    </a:t>
            </a:r>
            <a:r>
              <a:rPr lang="en-US" altLang="ko-KR" dirty="0"/>
              <a:t>//</a:t>
            </a:r>
          </a:p>
          <a:p>
            <a:pPr lvl="1"/>
            <a:r>
              <a:rPr lang="en-US" altLang="ko-KR" dirty="0"/>
              <a:t>A &gt; B;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#rising(A) </a:t>
            </a:r>
            <a:r>
              <a:rPr lang="ko-KR" altLang="en-US" dirty="0">
                <a:solidFill>
                  <a:srgbClr val="FF0000"/>
                </a:solidFill>
              </a:rPr>
              <a:t>도입 필요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구현 필요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AutoShape 2" descr="AAA">
            <a:extLst>
              <a:ext uri="{FF2B5EF4-FFF2-40B4-BE49-F238E27FC236}">
                <a16:creationId xmlns:a16="http://schemas.microsoft.com/office/drawing/2014/main" id="{295C981F-372C-30E2-3326-D0AADBB1BC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 descr="텍스트, 풀볼, 도박장, 방이(가) 표시된 사진&#10;&#10;자동 생성된 설명">
            <a:extLst>
              <a:ext uri="{FF2B5EF4-FFF2-40B4-BE49-F238E27FC236}">
                <a16:creationId xmlns:a16="http://schemas.microsoft.com/office/drawing/2014/main" id="{570B63BC-F4BB-DFB0-0F7D-62DB51472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7" y="1797624"/>
            <a:ext cx="1724025" cy="771525"/>
          </a:xfrm>
          <a:prstGeom prst="rect">
            <a:avLst/>
          </a:prstGeom>
        </p:spPr>
      </p:pic>
      <p:pic>
        <p:nvPicPr>
          <p:cNvPr id="8" name="그림 7" descr="텍스트, 풀볼, 도박장, 방이(가) 표시된 사진&#10;&#10;자동 생성된 설명">
            <a:extLst>
              <a:ext uri="{FF2B5EF4-FFF2-40B4-BE49-F238E27FC236}">
                <a16:creationId xmlns:a16="http://schemas.microsoft.com/office/drawing/2014/main" id="{8DB48C44-B762-1EB5-6C18-BF765B63D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3986" y="3585753"/>
            <a:ext cx="17240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244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45AE7-0DD3-9A40-BB4D-39C085FE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Priority operation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218C3-FB36-D7A8-E50D-10D871FBE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A &gt; @lf(B) &lt;| C;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[flow] </a:t>
            </a:r>
            <a:r>
              <a:rPr lang="en-US" altLang="ko-KR" dirty="0" err="1"/>
              <a:t>lf_B</a:t>
            </a:r>
            <a:r>
              <a:rPr lang="en-US" altLang="ko-KR" dirty="0"/>
              <a:t> = {</a:t>
            </a:r>
          </a:p>
          <a:p>
            <a:r>
              <a:rPr lang="en-US" altLang="ko-KR" dirty="0"/>
              <a:t>A &gt; B;</a:t>
            </a:r>
          </a:p>
          <a:p>
            <a:r>
              <a:rPr lang="en-US" altLang="ko-KR" dirty="0"/>
              <a:t>C, #letch(#g(B),#(!B)) |&gt; B;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E569AFF-829E-4C1C-6898-4D15753C2EF0}"/>
              </a:ext>
            </a:extLst>
          </p:cNvPr>
          <p:cNvSpPr/>
          <p:nvPr/>
        </p:nvSpPr>
        <p:spPr>
          <a:xfrm>
            <a:off x="6590769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1161CFB-006A-939A-DE85-0B0E3ABA8D60}"/>
              </a:ext>
            </a:extLst>
          </p:cNvPr>
          <p:cNvSpPr/>
          <p:nvPr/>
        </p:nvSpPr>
        <p:spPr>
          <a:xfrm>
            <a:off x="9118833" y="2359073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EFF8FFC-3685-2AE0-FEC0-6F4423956CC7}"/>
              </a:ext>
            </a:extLst>
          </p:cNvPr>
          <p:cNvSpPr/>
          <p:nvPr/>
        </p:nvSpPr>
        <p:spPr>
          <a:xfrm>
            <a:off x="9118833" y="4866847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BD27C99-E40D-A408-9FE0-390DE672D073}"/>
              </a:ext>
            </a:extLst>
          </p:cNvPr>
          <p:cNvCxnSpPr>
            <a:cxnSpLocks/>
            <a:stCxn id="8" idx="0"/>
            <a:endCxn id="5" idx="4"/>
          </p:cNvCxnSpPr>
          <p:nvPr/>
        </p:nvCxnSpPr>
        <p:spPr>
          <a:xfrm flipV="1">
            <a:off x="9580228" y="3273473"/>
            <a:ext cx="0" cy="159337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50BEF2F-8DB5-DE9D-47EC-B754ECD91D01}"/>
              </a:ext>
            </a:extLst>
          </p:cNvPr>
          <p:cNvCxnSpPr>
            <a:cxnSpLocks/>
            <a:stCxn id="16" idx="0"/>
            <a:endCxn id="5" idx="4"/>
          </p:cNvCxnSpPr>
          <p:nvPr/>
        </p:nvCxnSpPr>
        <p:spPr>
          <a:xfrm flipV="1">
            <a:off x="7074667" y="3273473"/>
            <a:ext cx="2505561" cy="186590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3EA3ACB-1DEF-D4ED-CF40-9A82D64BCBC4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7513558" y="2816273"/>
            <a:ext cx="16052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25E3A4-8EEE-07F7-B9AA-14BB277DEA35}"/>
              </a:ext>
            </a:extLst>
          </p:cNvPr>
          <p:cNvSpPr txBox="1"/>
          <p:nvPr/>
        </p:nvSpPr>
        <p:spPr>
          <a:xfrm>
            <a:off x="6070736" y="5139381"/>
            <a:ext cx="200786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#letch(#g(B),#(!B))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5179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55B413-F555-C9BB-1CC9-865E58062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A &gt; @sf(B) &lt;| C;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F81D97-BC8E-3593-28D2-CB76D0068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#(A) |&gt; </a:t>
            </a:r>
            <a:r>
              <a:rPr lang="en-US" altLang="ko-KR" dirty="0" err="1"/>
              <a:t>t_B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A &gt; </a:t>
            </a:r>
            <a:r>
              <a:rPr lang="en-US" altLang="ko-KR" dirty="0" err="1"/>
              <a:t>rt_B</a:t>
            </a:r>
            <a:r>
              <a:rPr lang="en-US" altLang="ko-KR" dirty="0"/>
              <a:t>, B;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C |&gt; </a:t>
            </a:r>
            <a:r>
              <a:rPr lang="en-US" altLang="ko-KR" dirty="0" err="1"/>
              <a:t>rt_B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#(!rt_B) &gt; </a:t>
            </a:r>
            <a:r>
              <a:rPr lang="en-US" altLang="ko-KR" dirty="0" err="1"/>
              <a:t>t_B</a:t>
            </a:r>
            <a:r>
              <a:rPr lang="en-US" altLang="ko-KR" dirty="0"/>
              <a:t> |&gt; B;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93CBB86-2BEE-78F9-0691-18B9A034D08F}"/>
              </a:ext>
            </a:extLst>
          </p:cNvPr>
          <p:cNvSpPr/>
          <p:nvPr/>
        </p:nvSpPr>
        <p:spPr>
          <a:xfrm>
            <a:off x="6073628" y="3086894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2D1099B-0266-8017-364D-3658BC25674D}"/>
              </a:ext>
            </a:extLst>
          </p:cNvPr>
          <p:cNvSpPr/>
          <p:nvPr/>
        </p:nvSpPr>
        <p:spPr>
          <a:xfrm>
            <a:off x="10161514" y="1864122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B4A5DB2-68E0-896A-C353-B97FDAA8BF0A}"/>
              </a:ext>
            </a:extLst>
          </p:cNvPr>
          <p:cNvSpPr/>
          <p:nvPr/>
        </p:nvSpPr>
        <p:spPr>
          <a:xfrm>
            <a:off x="4546135" y="4356297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766893-D71C-0F87-3AF9-E30CFE8A53D1}"/>
              </a:ext>
            </a:extLst>
          </p:cNvPr>
          <p:cNvSpPr txBox="1"/>
          <p:nvPr/>
        </p:nvSpPr>
        <p:spPr>
          <a:xfrm>
            <a:off x="5662568" y="2136656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#(A)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CABF27A-A8A9-BEE9-EA5B-61B619166F53}"/>
              </a:ext>
            </a:extLst>
          </p:cNvPr>
          <p:cNvSpPr/>
          <p:nvPr/>
        </p:nvSpPr>
        <p:spPr>
          <a:xfrm>
            <a:off x="7986319" y="1864122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t_B</a:t>
            </a:r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6CEBE10-0FFE-C58F-A824-E57EF59E737D}"/>
              </a:ext>
            </a:extLst>
          </p:cNvPr>
          <p:cNvCxnSpPr>
            <a:cxnSpLocks/>
            <a:stCxn id="12" idx="6"/>
            <a:endCxn id="5" idx="2"/>
          </p:cNvCxnSpPr>
          <p:nvPr/>
        </p:nvCxnSpPr>
        <p:spPr>
          <a:xfrm>
            <a:off x="8909108" y="2321322"/>
            <a:ext cx="125240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CF7B2D0-6BED-2AB6-1C1C-2B51E08367E9}"/>
              </a:ext>
            </a:extLst>
          </p:cNvPr>
          <p:cNvCxnSpPr>
            <a:cxnSpLocks/>
            <a:stCxn id="4" idx="4"/>
            <a:endCxn id="24" idx="0"/>
          </p:cNvCxnSpPr>
          <p:nvPr/>
        </p:nvCxnSpPr>
        <p:spPr>
          <a:xfrm flipH="1">
            <a:off x="6529434" y="4001294"/>
            <a:ext cx="5589" cy="355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61FE011-D1CA-5F82-B8B2-569F5B77397D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>
            <a:off x="5468924" y="4813497"/>
            <a:ext cx="599115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C3115416-85B8-1BE7-0CAC-02C1BBA37D96}"/>
              </a:ext>
            </a:extLst>
          </p:cNvPr>
          <p:cNvSpPr/>
          <p:nvPr/>
        </p:nvSpPr>
        <p:spPr>
          <a:xfrm>
            <a:off x="6068039" y="4356297"/>
            <a:ext cx="922789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rt_B</a:t>
            </a:r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770D84C-5F4A-1726-B942-223C9CC5D2D7}"/>
              </a:ext>
            </a:extLst>
          </p:cNvPr>
          <p:cNvCxnSpPr>
            <a:cxnSpLocks/>
            <a:stCxn id="57" idx="0"/>
            <a:endCxn id="12" idx="4"/>
          </p:cNvCxnSpPr>
          <p:nvPr/>
        </p:nvCxnSpPr>
        <p:spPr>
          <a:xfrm flipV="1">
            <a:off x="8447713" y="2778522"/>
            <a:ext cx="1" cy="1850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97CADA3-69DC-F084-6022-E125666B1D58}"/>
              </a:ext>
            </a:extLst>
          </p:cNvPr>
          <p:cNvCxnSpPr>
            <a:cxnSpLocks/>
            <a:stCxn id="8" idx="3"/>
            <a:endCxn id="12" idx="2"/>
          </p:cNvCxnSpPr>
          <p:nvPr/>
        </p:nvCxnSpPr>
        <p:spPr>
          <a:xfrm>
            <a:off x="7407478" y="2321322"/>
            <a:ext cx="57884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3643A1B-8069-ABB1-97E0-7EF98709387A}"/>
              </a:ext>
            </a:extLst>
          </p:cNvPr>
          <p:cNvCxnSpPr>
            <a:cxnSpLocks/>
            <a:stCxn id="4" idx="6"/>
            <a:endCxn id="5" idx="3"/>
          </p:cNvCxnSpPr>
          <p:nvPr/>
        </p:nvCxnSpPr>
        <p:spPr>
          <a:xfrm flipV="1">
            <a:off x="6996417" y="2644611"/>
            <a:ext cx="3300236" cy="899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3DA2787-6CA2-559C-348B-5990F0B9CC6D}"/>
              </a:ext>
            </a:extLst>
          </p:cNvPr>
          <p:cNvSpPr txBox="1"/>
          <p:nvPr/>
        </p:nvSpPr>
        <p:spPr>
          <a:xfrm>
            <a:off x="7575258" y="4628831"/>
            <a:ext cx="174491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#(!rt_B)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9115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CDC7B2CC92B2E4F9EAD6B5F64D89946" ma:contentTypeVersion="10" ma:contentTypeDescription="새 문서를 만듭니다." ma:contentTypeScope="" ma:versionID="6b285ce8677c02d1b6911851f69796a4">
  <xsd:schema xmlns:xsd="http://www.w3.org/2001/XMLSchema" xmlns:xs="http://www.w3.org/2001/XMLSchema" xmlns:p="http://schemas.microsoft.com/office/2006/metadata/properties" xmlns:ns3="b1a51043-90a6-4d4d-9c96-5f4e735cff8b" xmlns:ns4="236c9c70-648c-4b13-9c6c-4267382de561" targetNamespace="http://schemas.microsoft.com/office/2006/metadata/properties" ma:root="true" ma:fieldsID="51f01effb9e0b0f7794244462605fab2" ns3:_="" ns4:_="">
    <xsd:import namespace="b1a51043-90a6-4d4d-9c96-5f4e735cff8b"/>
    <xsd:import namespace="236c9c70-648c-4b13-9c6c-4267382de56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a51043-90a6-4d4d-9c96-5f4e735cff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6c9c70-648c-4b13-9c6c-4267382de5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0B90850-C325-47DC-B81D-ED5EE6A092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DB709B6-BBE8-4869-B5F0-1DF6893684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a51043-90a6-4d4d-9c96-5f4e735cff8b"/>
    <ds:schemaRef ds:uri="236c9c70-648c-4b13-9c6c-4267382de5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4301BBE-1DE1-4D3B-A080-8E78B03DAF12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www.w3.org/XML/1998/namespace"/>
    <ds:schemaRef ds:uri="236c9c70-648c-4b13-9c6c-4267382de561"/>
    <ds:schemaRef ds:uri="http://schemas.openxmlformats.org/package/2006/metadata/core-properties"/>
    <ds:schemaRef ds:uri="b1a51043-90a6-4d4d-9c96-5f4e735cff8b"/>
    <ds:schemaRef ds:uri="http://schemas.microsoft.com/office/2006/metadata/propertie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2076</TotalTime>
  <Words>1032</Words>
  <Application>Microsoft Office PowerPoint</Application>
  <PresentationFormat>와이드스크린</PresentationFormat>
  <Paragraphs>193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Priority operation</vt:lpstr>
      <vt:lpstr>Priority operation</vt:lpstr>
      <vt:lpstr>Push-button-like operation</vt:lpstr>
      <vt:lpstr>Single operation1</vt:lpstr>
      <vt:lpstr>Single operation2</vt:lpstr>
      <vt:lpstr>보류 </vt:lpstr>
      <vt:lpstr>Priority operation</vt:lpstr>
      <vt:lpstr>Priority operation</vt:lpstr>
      <vt:lpstr>A &gt; @sf(B) &lt;| C;</vt:lpstr>
      <vt:lpstr>A &gt; @lf(B) &lt;| C;</vt:lpstr>
      <vt:lpstr>X,Y?Z &gt; @sf(B,H) &lt;| F,I?G;</vt:lpstr>
      <vt:lpstr>X,Y?Z &gt; @sf(B,H) &lt;| F,I?#(G);</vt:lpstr>
      <vt:lpstr>X,Y?Z &gt; @lf(B,H) &lt;| F,I?#(G);</vt:lpstr>
      <vt:lpstr>A &gt; @lf(B) &lt;| C;</vt:lpstr>
      <vt:lpstr>Single operation1</vt:lpstr>
      <vt:lpstr>Single operation2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Priority operation</dc:title>
  <dc:creator>김 동수</dc:creator>
  <cp:lastModifiedBy>김 동수</cp:lastModifiedBy>
  <cp:revision>164</cp:revision>
  <dcterms:created xsi:type="dcterms:W3CDTF">2022-05-16T06:29:33Z</dcterms:created>
  <dcterms:modified xsi:type="dcterms:W3CDTF">2022-05-19T02:40:43Z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0x010100CCDC7B2CC92B2E4F9EAD6B5F64D89946</vt:lpwstr>
  </property>
</Properties>
</file>