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14" r:id="rId2"/>
    <p:sldId id="616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60428" autoAdjust="0"/>
  </p:normalViewPr>
  <p:slideViewPr>
    <p:cSldViewPr snapToGrid="0">
      <p:cViewPr varScale="1">
        <p:scale>
          <a:sx n="63" d="100"/>
          <a:sy n="63" d="100"/>
        </p:scale>
        <p:origin x="18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T5_Call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"#101" = {</a:t>
            </a:r>
          </a:p>
          <a:p>
            <a:r>
              <a:rPr lang="en-US" altLang="ko-KR" dirty="0"/>
              <a:t>        "SystemA.Func1" &gt; "SystemA.Func2";</a:t>
            </a:r>
          </a:p>
          <a:p>
            <a:r>
              <a:rPr lang="en-US" altLang="ko-KR" dirty="0"/>
              <a:t>            "SystemA.Func1"; // island</a:t>
            </a:r>
          </a:p>
          <a:p>
            <a:r>
              <a:rPr lang="en-US" altLang="ko-KR" dirty="0"/>
              <a:t>            "SystemA.Func2";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"#102" = {</a:t>
            </a:r>
          </a:p>
          <a:p>
            <a:r>
              <a:rPr lang="en-US" altLang="ko-KR" dirty="0"/>
              <a:t>        R1."SystemA.Func1" &gt; R1."SystemA.Func2";</a:t>
            </a:r>
          </a:p>
          <a:p>
            <a:r>
              <a:rPr lang="en-US" altLang="ko-KR" dirty="0"/>
              <a:t>        R1 &gt; R2;</a:t>
            </a:r>
          </a:p>
          <a:p>
            <a:r>
              <a:rPr lang="en-US" altLang="ko-KR" dirty="0"/>
              <a:t>        R1 = {</a:t>
            </a:r>
          </a:p>
          <a:p>
            <a:r>
              <a:rPr lang="en-US" altLang="ko-KR" dirty="0"/>
              <a:t>                "SystemA.Func2"; // island</a:t>
            </a:r>
          </a:p>
          <a:p>
            <a:r>
              <a:rPr lang="en-US" altLang="ko-KR" dirty="0"/>
              <a:t>                "SystemA.Func1";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SystemA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D4F8-729C-28C9-E013-55CFA3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79380F3-FD5A-E9DA-209F-C1D7E880DC3C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5CC48D8-8239-428C-F6E6-715959310C86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D77757-6098-3094-7540-37581277F919}"/>
              </a:ext>
            </a:extLst>
          </p:cNvPr>
          <p:cNvSpPr/>
          <p:nvPr/>
        </p:nvSpPr>
        <p:spPr>
          <a:xfrm>
            <a:off x="5793398" y="51339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newSys1$</a:t>
            </a:r>
            <a:r>
              <a:rPr lang="en-US" altLang="ko-KR" sz="1800" dirty="0"/>
              <a:t> Func1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99DF1B8-18A3-0D15-D3B0-DB286752F12C}"/>
              </a:ext>
            </a:extLst>
          </p:cNvPr>
          <p:cNvSpPr/>
          <p:nvPr/>
        </p:nvSpPr>
        <p:spPr>
          <a:xfrm>
            <a:off x="8631848" y="50863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newSys1$</a:t>
            </a:r>
            <a:r>
              <a:rPr lang="en-US" altLang="ko-KR" sz="1800" dirty="0"/>
              <a:t> Func2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F251BD-305D-CE2C-DB0B-F90DD80118C1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7526948" y="56102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54405697-A6E7-128D-8812-4EF56B2763D3}"/>
              </a:ext>
            </a:extLst>
          </p:cNvPr>
          <p:cNvSpPr/>
          <p:nvPr/>
        </p:nvSpPr>
        <p:spPr>
          <a:xfrm>
            <a:off x="885092" y="1773849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LibLine</a:t>
            </a:r>
            <a:endParaRPr lang="en-US" altLang="ko-KR" dirty="0"/>
          </a:p>
          <a:p>
            <a:pPr algn="ctr"/>
            <a:r>
              <a:rPr lang="en-US" altLang="ko-KR" dirty="0"/>
              <a:t>[newSys1]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33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25670</TotalTime>
  <Words>190</Words>
  <Application>Microsoft Office PowerPoint</Application>
  <PresentationFormat>와이드스크린</PresentationFormat>
  <Paragraphs>38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신그래픽체</vt:lpstr>
      <vt:lpstr>현대하모니 M</vt:lpstr>
      <vt:lpstr>Arial</vt:lpstr>
      <vt:lpstr>Office 테마</vt:lpstr>
      <vt:lpstr>DS Unit Test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618</cp:revision>
  <cp:lastPrinted>2022-02-14T05:59:14Z</cp:lastPrinted>
  <dcterms:created xsi:type="dcterms:W3CDTF">2021-12-21T01:04:53Z</dcterms:created>
  <dcterms:modified xsi:type="dcterms:W3CDTF">2022-12-07T05:57:28Z</dcterms:modified>
</cp:coreProperties>
</file>