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614" r:id="rId2"/>
    <p:sldId id="615" r:id="rId3"/>
    <p:sldId id="620" r:id="rId4"/>
    <p:sldId id="621" r:id="rId5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90909" autoAdjust="0"/>
  </p:normalViewPr>
  <p:slideViewPr>
    <p:cSldViewPr snapToGrid="0">
      <p:cViewPr varScale="1">
        <p:scale>
          <a:sx n="94" d="100"/>
          <a:sy n="94" d="100"/>
        </p:scale>
        <p:origin x="60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2022-12-07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2022-12-07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[sys </a:t>
            </a:r>
            <a:r>
              <a:rPr lang="en-US" altLang="ko-KR" dirty="0" err="1"/>
              <a:t>ip</a:t>
            </a:r>
            <a:r>
              <a:rPr lang="en-US" altLang="ko-KR" dirty="0"/>
              <a:t> = localhost] T8_Safety = {</a:t>
            </a:r>
          </a:p>
          <a:p>
            <a:r>
              <a:rPr lang="en-US" altLang="ko-KR" dirty="0"/>
              <a:t>    [flow] Page1 = {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[sys </a:t>
            </a:r>
            <a:r>
              <a:rPr lang="en-US" altLang="ko-KR" dirty="0" err="1"/>
              <a:t>ip</a:t>
            </a:r>
            <a:r>
              <a:rPr lang="en-US" altLang="ko-KR" dirty="0"/>
              <a:t> = ] SystemA = {</a:t>
            </a:r>
          </a:p>
          <a:p>
            <a:r>
              <a:rPr lang="en-US" altLang="ko-KR" dirty="0"/>
              <a:t>    [flow] _ = {</a:t>
            </a:r>
          </a:p>
          <a:p>
            <a:r>
              <a:rPr lang="en-US" altLang="ko-KR" dirty="0"/>
              <a:t>        R5 ||&gt; R6;</a:t>
            </a:r>
          </a:p>
          <a:p>
            <a:r>
              <a:rPr lang="en-US" altLang="ko-KR" dirty="0"/>
              <a:t>        R1 &gt; R2 &gt;&gt; R3 |&gt; R4;</a:t>
            </a:r>
          </a:p>
          <a:p>
            <a:r>
              <a:rPr lang="en-US" altLang="ko-KR" dirty="0"/>
              <a:t>        R3 &lt;||&gt; R6 &gt;&gt; R7 =&gt; R8;</a:t>
            </a:r>
          </a:p>
          <a:p>
            <a:r>
              <a:rPr lang="en-US" altLang="ko-KR" dirty="0"/>
              <a:t>            R7; // island</a:t>
            </a:r>
          </a:p>
          <a:p>
            <a:r>
              <a:rPr lang="en-US" altLang="ko-KR" dirty="0"/>
              <a:t>            R5; // island</a:t>
            </a:r>
          </a:p>
          <a:p>
            <a:r>
              <a:rPr lang="en-US" altLang="ko-KR" dirty="0"/>
              <a:t>            R4; // island</a:t>
            </a:r>
          </a:p>
          <a:p>
            <a:r>
              <a:rPr lang="en-US" altLang="ko-KR" dirty="0"/>
              <a:t>            R8; // island</a:t>
            </a:r>
          </a:p>
          <a:p>
            <a:r>
              <a:rPr lang="en-US" altLang="ko-KR" dirty="0"/>
              <a:t>            R3; // island</a:t>
            </a:r>
          </a:p>
          <a:p>
            <a:r>
              <a:rPr lang="en-US" altLang="ko-KR" dirty="0"/>
              <a:t>            R1; // island</a:t>
            </a:r>
          </a:p>
          <a:p>
            <a:r>
              <a:rPr lang="en-US" altLang="ko-KR" dirty="0"/>
              <a:t>            R2; // island</a:t>
            </a:r>
          </a:p>
          <a:p>
            <a:r>
              <a:rPr lang="en-US" altLang="ko-KR" dirty="0"/>
              <a:t>            R6;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[interfaces] = {</a:t>
            </a:r>
          </a:p>
          <a:p>
            <a:r>
              <a:rPr lang="en-US" altLang="ko-KR" dirty="0"/>
              <a:t>        Func2 = { _ ~ _ }</a:t>
            </a:r>
          </a:p>
          <a:p>
            <a:r>
              <a:rPr lang="en-US" altLang="ko-KR" dirty="0"/>
              <a:t>        Func1 = { _ ~ _ }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[prop] = {</a:t>
            </a:r>
          </a:p>
          <a:p>
            <a:r>
              <a:rPr lang="en-US" altLang="ko-KR" dirty="0"/>
              <a:t>    [safety] = {</a:t>
            </a:r>
          </a:p>
          <a:p>
            <a:r>
              <a:rPr lang="en-US" altLang="ko-KR" dirty="0"/>
              <a:t>        SystemA._.R5 = { SystemA._.R3; }</a:t>
            </a:r>
          </a:p>
          <a:p>
            <a:r>
              <a:rPr lang="en-US" altLang="ko-KR" dirty="0"/>
              <a:t>        SystemA._.R6 = { SystemA._.R1; SystemA._.R2; SystemA._.R3; }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5077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3102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8315F9-03D4-40CC-9199-259FF467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676C66-433D-4CC5-8FBE-703E0320E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222BB6-E307-4C61-9DD7-59B5F162A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2022-12-07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B077C3-BF71-4E94-8972-B99693E98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D0BF59-3741-4A17-B152-0E122A636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762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72A9F-F4DF-46A0-870B-94D386FC3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C2D20F-A6A3-43EE-BD24-6159F6CBA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0B0BD8-8D49-4901-80EA-1F9BED3FA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2022-12-07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CE60E6-4282-47AF-B45F-58DC553DA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68F37-690A-43F7-AD00-14E411DE2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2788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B0DD5E-09F1-456D-9493-36B0AB3EA2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A80310-89BC-433C-8B29-F4371612C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515DA1-3D46-4DE8-8F3A-18C1677FC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2022-12-07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595523-3B3D-4D59-A397-436FB9745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387E11-57C4-46F9-9B9A-36E777E30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581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009FDC-72E6-44AE-A8B6-9EFB84CE6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45F039-B205-48FA-B7BA-930C3AFFC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8272C6-0EA5-43D5-B4D7-A08D2A650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2022-12-07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8CBE6D-3786-4B50-9F18-EEB9F05FD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2387A7-2AD2-4159-84BA-BD79867A8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1691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053897-18FD-4D83-BAF3-9B29DFCF0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70E0AD-DD8D-4531-8899-B3263FFCD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3D0CE3-A224-4E9C-A7CF-9C1FBB207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2022-12-07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72B60C-2B20-46D5-A6A3-0F0E300AD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AC85CB-72B5-43FD-9FDB-7EDB43CAE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376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3ECBC-4225-4597-AC64-D6E1CD70C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BB8555-057D-40B8-8ABB-764EAE7BD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11E9E3-9A4F-44DA-9ADB-2076CE45A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A3C8E1-3F8F-4E9A-B6CB-33E715159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2022-12-07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D9D5DF-40B6-4E26-95E4-64E8CFA71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425AF9-B232-42F1-977D-1D8615282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579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2D4BF8-F529-4F1F-94F6-90AD9C2A5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68BDD0-9166-4333-8665-9EFED6A62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5FCDE0-FAEE-4EC2-8B9A-CBB9957BA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0E0D83-6695-4A4A-B426-3A0C67F243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F748D6-BB7C-44C0-B84C-B1B17F8727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7E2722-7CD5-4532-8EE0-ABD6367A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2022-12-07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B41A80-C265-4755-A722-C58052B13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C53FC9-129F-4100-80E6-35F28CC93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070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2022-12-07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DFB6AB-99BC-4B67-8E4E-F7AB2F8AA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2022-12-07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D0206B-8667-48C9-AB98-A7DD12C41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F8753D-3DF8-47F8-A0AA-3CDF87D48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6617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68E543-6CD0-4242-AF27-99FDE1714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C08FD6-8273-430F-AFBF-ADBCB9111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547B6A-4B58-42D7-A3BE-394D121D2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A12569-47DA-4972-8280-9E2A10102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2022-12-07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905169-A587-41A5-92B4-00606CF5E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8CC32E-2D03-4EBF-9710-CAC385ECF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9216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D7CF5-545A-43DE-BDE2-F093D75CD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E195DA-B3D8-4FCC-9AB2-19CA24FA47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8890CB-751D-4751-8BCC-839E9309F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76285E-2BD8-4659-B2DB-041CB65DB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69562-79F1-43EA-AE78-EAD8DB3AEC1A}" type="datetime1">
              <a:rPr lang="ko-KR" altLang="en-US" smtClean="0"/>
              <a:t>2022-12-07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464AE2-1453-4AD6-8E38-327281555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D822BB-F8FD-44A9-A3B6-E628DFFAA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3518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D93169-1B1C-4910-B3D9-3A1B805A5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13345A-A68C-4240-BA18-77E39A0C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626516-081B-415F-A55A-D0A6102EEC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2022-12-07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0B8FE2-11EA-432A-A2FB-D3FF9803C0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F00589-3FE1-4AD9-85EE-BFFDB7DDC8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2856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73DA-D594-D6CA-7490-0D2574635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DS 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D5CBE-FF14-72D9-95EB-D9C1184B5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Dualsoft.com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F43A42-AAE7-882A-D2E9-C393B01CBEF1}"/>
              </a:ext>
            </a:extLst>
          </p:cNvPr>
          <p:cNvSpPr txBox="1"/>
          <p:nvPr/>
        </p:nvSpPr>
        <p:spPr>
          <a:xfrm>
            <a:off x="3867150" y="4676775"/>
            <a:ext cx="3942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Call </a:t>
            </a:r>
            <a:r>
              <a:rPr lang="ko-KR" altLang="en-US" dirty="0"/>
              <a:t>행위는 원형 도형을 사용합니다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예외</a:t>
            </a:r>
            <a:r>
              <a:rPr lang="en-US" altLang="ko-KR" dirty="0"/>
              <a:t>) </a:t>
            </a:r>
            <a:r>
              <a:rPr lang="ko-KR" altLang="en-US" dirty="0"/>
              <a:t>도형에 이름 없음</a:t>
            </a:r>
          </a:p>
        </p:txBody>
      </p:sp>
    </p:spTree>
    <p:extLst>
      <p:ext uri="{BB962C8B-B14F-4D97-AF65-F5344CB8AC3E}">
        <p14:creationId xmlns:p14="http://schemas.microsoft.com/office/powerpoint/2010/main" val="4084927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SystemA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1E75B7-681C-366D-275B-8BF147396AC9}"/>
              </a:ext>
            </a:extLst>
          </p:cNvPr>
          <p:cNvSpPr/>
          <p:nvPr/>
        </p:nvSpPr>
        <p:spPr>
          <a:xfrm>
            <a:off x="4604203" y="1948142"/>
            <a:ext cx="1103086" cy="1066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R3</a:t>
            </a:r>
            <a:endParaRPr lang="ko-KR" altLang="en-US" sz="2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37DD01D-AD0B-1FA8-2019-457FFAB8C0FE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 flipV="1">
            <a:off x="2136775" y="2481358"/>
            <a:ext cx="2467428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529DA7-F1E1-F0E2-637D-64CC7C6F697B}"/>
              </a:ext>
            </a:extLst>
          </p:cNvPr>
          <p:cNvSpPr/>
          <p:nvPr/>
        </p:nvSpPr>
        <p:spPr>
          <a:xfrm>
            <a:off x="6389460" y="1948141"/>
            <a:ext cx="1103086" cy="106643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R4</a:t>
            </a:r>
            <a:endParaRPr lang="ko-KR" altLang="en-US" sz="28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9A5CA6-1556-A2DB-9B44-FFAA075F7066}"/>
              </a:ext>
            </a:extLst>
          </p:cNvPr>
          <p:cNvSpPr/>
          <p:nvPr/>
        </p:nvSpPr>
        <p:spPr>
          <a:xfrm>
            <a:off x="3472089" y="3938868"/>
            <a:ext cx="1103086" cy="1066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R5</a:t>
            </a:r>
            <a:endParaRPr lang="ko-KR" altLang="en-US" sz="2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72A8B1-6758-977A-F148-0D8F06CC853E}"/>
              </a:ext>
            </a:extLst>
          </p:cNvPr>
          <p:cNvSpPr/>
          <p:nvPr/>
        </p:nvSpPr>
        <p:spPr>
          <a:xfrm>
            <a:off x="5257346" y="3938868"/>
            <a:ext cx="1103086" cy="106643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R6</a:t>
            </a:r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38A902-C063-F394-7814-44C4B836C87F}"/>
              </a:ext>
            </a:extLst>
          </p:cNvPr>
          <p:cNvSpPr/>
          <p:nvPr/>
        </p:nvSpPr>
        <p:spPr>
          <a:xfrm>
            <a:off x="7042603" y="3938867"/>
            <a:ext cx="1103086" cy="1066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R7</a:t>
            </a:r>
            <a:endParaRPr lang="ko-KR" altLang="en-US" sz="28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5903F4-6290-5819-44BD-E29DC12B52CE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6360432" y="4472083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FE774E-D0B3-6228-F53A-C6E25BD2697C}"/>
              </a:ext>
            </a:extLst>
          </p:cNvPr>
          <p:cNvSpPr/>
          <p:nvPr/>
        </p:nvSpPr>
        <p:spPr>
          <a:xfrm>
            <a:off x="8827860" y="3938866"/>
            <a:ext cx="1103086" cy="106643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R8</a:t>
            </a:r>
            <a:endParaRPr lang="ko-KR" altLang="en-US" sz="28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E5F096-013D-B399-F64B-7CCA327AC07B}"/>
              </a:ext>
            </a:extLst>
          </p:cNvPr>
          <p:cNvCxnSpPr>
            <a:cxnSpLocks/>
            <a:stCxn id="27" idx="3"/>
            <a:endCxn id="6" idx="2"/>
          </p:cNvCxnSpPr>
          <p:nvPr/>
        </p:nvCxnSpPr>
        <p:spPr>
          <a:xfrm flipV="1">
            <a:off x="4575175" y="3014573"/>
            <a:ext cx="580571" cy="145751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394657E-1D91-FDF8-9F12-E15F0BDFB1CC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8145689" y="4472082"/>
            <a:ext cx="682171" cy="1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CBA2FDB-59E5-E024-DDAB-2BE44772FB35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5155746" y="3014573"/>
            <a:ext cx="653143" cy="924295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8725074D-36E0-7F2F-7A2B-F621B5BB2CA1}"/>
              </a:ext>
            </a:extLst>
          </p:cNvPr>
          <p:cNvSpPr/>
          <p:nvPr/>
        </p:nvSpPr>
        <p:spPr>
          <a:xfrm>
            <a:off x="11353800" y="714375"/>
            <a:ext cx="1047750" cy="61912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Func1</a:t>
            </a:r>
            <a:endParaRPr lang="ko-KR" altLang="en-US" dirty="0"/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85456C12-4CC4-16A1-CB67-9E14515D474F}"/>
              </a:ext>
            </a:extLst>
          </p:cNvPr>
          <p:cNvSpPr/>
          <p:nvPr/>
        </p:nvSpPr>
        <p:spPr>
          <a:xfrm>
            <a:off x="11353800" y="1607345"/>
            <a:ext cx="1047750" cy="61912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Func2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284668-AADC-BBCB-FD0C-C38FD3BAC033}"/>
              </a:ext>
            </a:extLst>
          </p:cNvPr>
          <p:cNvSpPr/>
          <p:nvPr/>
        </p:nvSpPr>
        <p:spPr>
          <a:xfrm>
            <a:off x="1033689" y="1948143"/>
            <a:ext cx="1103086" cy="1066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R1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743BFD-24B1-B058-BC70-ED691B775D89}"/>
              </a:ext>
            </a:extLst>
          </p:cNvPr>
          <p:cNvSpPr/>
          <p:nvPr/>
        </p:nvSpPr>
        <p:spPr>
          <a:xfrm>
            <a:off x="1033689" y="3401251"/>
            <a:ext cx="1103086" cy="106643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R2</a:t>
            </a:r>
            <a:endParaRPr lang="ko-KR" altLang="en-US" sz="2800" dirty="0"/>
          </a:p>
        </p:txBody>
      </p:sp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044000C9-4C5B-91B1-4F3D-5CA597B08F02}"/>
              </a:ext>
            </a:extLst>
          </p:cNvPr>
          <p:cNvSpPr/>
          <p:nvPr/>
        </p:nvSpPr>
        <p:spPr>
          <a:xfrm>
            <a:off x="11353800" y="2500315"/>
            <a:ext cx="1047750" cy="61912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Func3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67CE300-981F-A6F5-F2C5-F42B0EF68412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1585232" y="3014574"/>
            <a:ext cx="0" cy="38667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DD0C2E6-F09D-32A2-1FB0-1A34274DC14B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 flipV="1">
            <a:off x="5707289" y="2481357"/>
            <a:ext cx="682171" cy="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676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sp>
        <p:nvSpPr>
          <p:cNvPr id="3" name="&quot;허용 안 됨&quot; 기호 2">
            <a:extLst>
              <a:ext uri="{FF2B5EF4-FFF2-40B4-BE49-F238E27FC236}">
                <a16:creationId xmlns:a16="http://schemas.microsoft.com/office/drawing/2014/main" id="{71150BE1-6B5C-1750-73A3-25D64C876AFF}"/>
              </a:ext>
            </a:extLst>
          </p:cNvPr>
          <p:cNvSpPr/>
          <p:nvPr/>
        </p:nvSpPr>
        <p:spPr>
          <a:xfrm>
            <a:off x="9457771" y="1325620"/>
            <a:ext cx="1772204" cy="1690778"/>
          </a:xfrm>
          <a:prstGeom prst="noSmoking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EMG1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사각형: 빗면 9">
            <a:extLst>
              <a:ext uri="{FF2B5EF4-FFF2-40B4-BE49-F238E27FC236}">
                <a16:creationId xmlns:a16="http://schemas.microsoft.com/office/drawing/2014/main" id="{8A720798-24E9-449D-3026-B2F852A7056C}"/>
              </a:ext>
            </a:extLst>
          </p:cNvPr>
          <p:cNvSpPr/>
          <p:nvPr/>
        </p:nvSpPr>
        <p:spPr>
          <a:xfrm>
            <a:off x="8001302" y="1619428"/>
            <a:ext cx="1104181" cy="1245933"/>
          </a:xfrm>
          <a:prstGeom prst="bevel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RESET1</a:t>
            </a:r>
            <a:endParaRPr lang="ko-KR" altLang="en-US" dirty="0"/>
          </a:p>
        </p:txBody>
      </p:sp>
      <p:sp>
        <p:nvSpPr>
          <p:cNvPr id="11" name="원형: 비어 있음 10">
            <a:extLst>
              <a:ext uri="{FF2B5EF4-FFF2-40B4-BE49-F238E27FC236}">
                <a16:creationId xmlns:a16="http://schemas.microsoft.com/office/drawing/2014/main" id="{71F39176-5B54-BDCA-08DD-D38B0EA1599E}"/>
              </a:ext>
            </a:extLst>
          </p:cNvPr>
          <p:cNvSpPr/>
          <p:nvPr/>
        </p:nvSpPr>
        <p:spPr>
          <a:xfrm>
            <a:off x="5979157" y="1325620"/>
            <a:ext cx="1673524" cy="1690778"/>
          </a:xfrm>
          <a:prstGeom prst="donu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AUTO1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F65EF489-A057-E601-5FA4-233DA2D752CC}"/>
              </a:ext>
            </a:extLst>
          </p:cNvPr>
          <p:cNvSpPr/>
          <p:nvPr/>
        </p:nvSpPr>
        <p:spPr>
          <a:xfrm>
            <a:off x="648271" y="2598698"/>
            <a:ext cx="2009775" cy="135255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LibrarySystem</a:t>
            </a:r>
          </a:p>
          <a:p>
            <a:pPr algn="ctr"/>
            <a:r>
              <a:rPr lang="en-US" altLang="ko-KR" dirty="0"/>
              <a:t>[SysB]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7612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S103</a:t>
            </a:r>
            <a:endParaRPr lang="ko-KR" altLang="en-US" dirty="0"/>
          </a:p>
        </p:txBody>
      </p:sp>
      <p:sp>
        <p:nvSpPr>
          <p:cNvPr id="3" name="&quot;허용 안 됨&quot; 기호 2">
            <a:extLst>
              <a:ext uri="{FF2B5EF4-FFF2-40B4-BE49-F238E27FC236}">
                <a16:creationId xmlns:a16="http://schemas.microsoft.com/office/drawing/2014/main" id="{71150BE1-6B5C-1750-73A3-25D64C876AFF}"/>
              </a:ext>
            </a:extLst>
          </p:cNvPr>
          <p:cNvSpPr/>
          <p:nvPr/>
        </p:nvSpPr>
        <p:spPr>
          <a:xfrm>
            <a:off x="9457771" y="1325620"/>
            <a:ext cx="1772204" cy="1690778"/>
          </a:xfrm>
          <a:prstGeom prst="noSmoking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EMG1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668C0909-4086-2371-1F1A-A5FB3852C280}"/>
              </a:ext>
            </a:extLst>
          </p:cNvPr>
          <p:cNvSpPr/>
          <p:nvPr/>
        </p:nvSpPr>
        <p:spPr>
          <a:xfrm>
            <a:off x="476821" y="4704306"/>
            <a:ext cx="2009775" cy="135255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LibrarySystem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SysA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1319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26599</TotalTime>
  <Words>215</Words>
  <Application>Microsoft Office PowerPoint</Application>
  <PresentationFormat>와이드스크린</PresentationFormat>
  <Paragraphs>57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신그래픽체</vt:lpstr>
      <vt:lpstr>현대하모니 M</vt:lpstr>
      <vt:lpstr>Arial</vt:lpstr>
      <vt:lpstr>Office 테마</vt:lpstr>
      <vt:lpstr>DS Unit Test</vt:lpstr>
      <vt:lpstr>SystemA</vt:lpstr>
      <vt:lpstr>S102</vt:lpstr>
      <vt:lpstr>S103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732</cp:revision>
  <cp:lastPrinted>2022-02-14T05:59:14Z</cp:lastPrinted>
  <dcterms:created xsi:type="dcterms:W3CDTF">2021-12-21T01:04:53Z</dcterms:created>
  <dcterms:modified xsi:type="dcterms:W3CDTF">2022-12-07T05:48:24Z</dcterms:modified>
</cp:coreProperties>
</file>