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14" r:id="rId2"/>
    <p:sldId id="615" r:id="rId3"/>
    <p:sldId id="617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92268" autoAdjust="0"/>
  </p:normalViewPr>
  <p:slideViewPr>
    <p:cSldViewPr snapToGrid="0">
      <p:cViewPr varScale="1">
        <p:scale>
          <a:sx n="96" d="100"/>
          <a:sy n="96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T5_Call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"#101" = {</a:t>
            </a:r>
          </a:p>
          <a:p>
            <a:r>
              <a:rPr lang="en-US" altLang="ko-KR" dirty="0"/>
              <a:t>        "SystemA.Func1" &gt; "SystemA.Func2";</a:t>
            </a:r>
          </a:p>
          <a:p>
            <a:r>
              <a:rPr lang="en-US" altLang="ko-KR" dirty="0"/>
              <a:t>            "SystemA.Func1"; // island</a:t>
            </a:r>
          </a:p>
          <a:p>
            <a:r>
              <a:rPr lang="en-US" altLang="ko-KR" dirty="0"/>
              <a:t>            "SystemA.Func2";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"#102" = {</a:t>
            </a:r>
          </a:p>
          <a:p>
            <a:r>
              <a:rPr lang="en-US" altLang="ko-KR" dirty="0"/>
              <a:t>        R1."SystemA.Func1" &gt; R1."SystemA.Func2";</a:t>
            </a:r>
          </a:p>
          <a:p>
            <a:r>
              <a:rPr lang="en-US" altLang="ko-KR" dirty="0"/>
              <a:t>        R1 &gt; R2;</a:t>
            </a:r>
          </a:p>
          <a:p>
            <a:r>
              <a:rPr lang="en-US" altLang="ko-KR" dirty="0"/>
              <a:t>        R1 = {</a:t>
            </a:r>
          </a:p>
          <a:p>
            <a:r>
              <a:rPr lang="en-US" altLang="ko-KR" dirty="0"/>
              <a:t>                "SystemA.Func2"; // island</a:t>
            </a:r>
          </a:p>
          <a:p>
            <a:r>
              <a:rPr lang="en-US" altLang="ko-KR" dirty="0"/>
              <a:t>                "SystemA.Func1";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SystemA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3571875" y="33051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SystemA$Func1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6410325" y="32575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 $Func2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5305425" y="37814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4E13727B-B73A-81E5-3653-6226E271BE84}"/>
              </a:ext>
            </a:extLst>
          </p:cNvPr>
          <p:cNvSpPr/>
          <p:nvPr/>
        </p:nvSpPr>
        <p:spPr>
          <a:xfrm>
            <a:off x="7267575" y="635612"/>
            <a:ext cx="2437946" cy="122368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LibrarySystem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267575" y="3434043"/>
            <a:ext cx="2437946" cy="122368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72942" y="3757613"/>
            <a:ext cx="694633" cy="28827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48416" y="1962150"/>
            <a:ext cx="572452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SystemB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SystemB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9C373002-ADEA-2119-97A0-EF08D1E595BA}"/>
              </a:ext>
            </a:extLst>
          </p:cNvPr>
          <p:cNvSpPr/>
          <p:nvPr/>
        </p:nvSpPr>
        <p:spPr>
          <a:xfrm>
            <a:off x="7267575" y="635612"/>
            <a:ext cx="2437946" cy="122368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LibrarySystem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[SystemB]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25805</TotalTime>
  <Words>203</Words>
  <Application>Microsoft Office PowerPoint</Application>
  <PresentationFormat>와이드스크린</PresentationFormat>
  <Paragraphs>43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신그래픽체</vt:lpstr>
      <vt:lpstr>현대하모니 M</vt:lpstr>
      <vt:lpstr>Arial</vt:lpstr>
      <vt:lpstr>Office 테마</vt:lpstr>
      <vt:lpstr>DS Unit Test</vt:lpstr>
      <vt:lpstr>#101</vt:lpstr>
      <vt:lpstr>#102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621</cp:revision>
  <cp:lastPrinted>2022-02-14T05:59:14Z</cp:lastPrinted>
  <dcterms:created xsi:type="dcterms:W3CDTF">2021-12-21T01:04:53Z</dcterms:created>
  <dcterms:modified xsi:type="dcterms:W3CDTF">2022-12-07T05:13:06Z</dcterms:modified>
</cp:coreProperties>
</file>