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14" r:id="rId2"/>
    <p:sldId id="618" r:id="rId3"/>
    <p:sldId id="620" r:id="rId4"/>
    <p:sldId id="621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90942" autoAdjust="0"/>
  </p:normalViewPr>
  <p:slideViewPr>
    <p:cSldViewPr snapToGrid="0">
      <p:cViewPr varScale="1">
        <p:scale>
          <a:sx n="94" d="100"/>
          <a:sy n="94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localhost] T7_CopySystem = {</a:t>
            </a:r>
          </a:p>
          <a:p>
            <a:r>
              <a:rPr lang="en-US" altLang="ko-KR" dirty="0"/>
              <a:t>    [flow] Page1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"#101" = {</a:t>
            </a:r>
          </a:p>
          <a:p>
            <a:r>
              <a:rPr lang="en-US" altLang="ko-KR" dirty="0"/>
              <a:t>        "#101_newSys1"$Func1 &gt; "#101_newSys1"$Func2;</a:t>
            </a:r>
          </a:p>
          <a:p>
            <a:r>
              <a:rPr lang="en-US" altLang="ko-KR" dirty="0"/>
              <a:t>            "#101_newSys1"$Func1; // island</a:t>
            </a:r>
          </a:p>
          <a:p>
            <a:r>
              <a:rPr lang="en-US" altLang="ko-KR" dirty="0"/>
              <a:t>            "#101_newSys1"$Func2;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"#102" = {</a:t>
            </a:r>
          </a:p>
          <a:p>
            <a:r>
              <a:rPr lang="en-US" altLang="ko-KR" dirty="0"/>
              <a:t>        "#102_Copy1"$Func1 &gt; "#102_Copy2"$Func2;</a:t>
            </a:r>
          </a:p>
          <a:p>
            <a:r>
              <a:rPr lang="en-US" altLang="ko-KR" dirty="0"/>
              <a:t>            "#102_Copy2"$Func2; // island</a:t>
            </a:r>
          </a:p>
          <a:p>
            <a:r>
              <a:rPr lang="en-US" altLang="ko-KR" dirty="0"/>
              <a:t>            "#102_Copy1"$Func1;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[flow] "#103" = {</a:t>
            </a:r>
          </a:p>
          <a:p>
            <a:r>
              <a:rPr lang="en-US" altLang="ko-KR" dirty="0"/>
              <a:t>        "#103_SystemA1"$Func1 &gt; "#103_SystemA5"$Func1;</a:t>
            </a:r>
          </a:p>
          <a:p>
            <a:r>
              <a:rPr lang="en-US" altLang="ko-KR" dirty="0"/>
              <a:t>            "#103_SystemA1"$Func1; // island</a:t>
            </a:r>
          </a:p>
          <a:p>
            <a:r>
              <a:rPr lang="en-US" altLang="ko-KR" dirty="0"/>
              <a:t>            "#103_SystemA5"$Func1; // island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SystemA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#101_newSys1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#102_Copy2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#103_SystemA1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#103_SystemA2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#103_SystemA4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#103_SystemA3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</a:p>
          <a:p>
            <a:r>
              <a:rPr lang="en-US" altLang="ko-KR" dirty="0"/>
              <a:t>[sys </a:t>
            </a:r>
            <a:r>
              <a:rPr lang="en-US" altLang="ko-KR" dirty="0" err="1"/>
              <a:t>ip</a:t>
            </a:r>
            <a:r>
              <a:rPr lang="en-US" altLang="ko-KR" dirty="0"/>
              <a:t> = ] #103_SystemA5 = {</a:t>
            </a:r>
          </a:p>
          <a:p>
            <a:r>
              <a:rPr lang="en-US" altLang="ko-KR" dirty="0"/>
              <a:t>    [flow] _ = {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  [interfaces] = {</a:t>
            </a:r>
          </a:p>
          <a:p>
            <a:r>
              <a:rPr lang="en-US" altLang="ko-KR" dirty="0"/>
              <a:t>        Func2 = { _ ~ _ }</a:t>
            </a:r>
          </a:p>
          <a:p>
            <a:r>
              <a:rPr lang="en-US" altLang="ko-KR" dirty="0"/>
              <a:t>        Func1 = { _ ~ _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833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8315F9-03D4-40CC-9199-259FF467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D676C66-433D-4CC5-8FBE-703E0320EA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222BB6-E307-4C61-9DD7-59B5F162A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D12C7-0FF5-4972-A033-474EFFC79F4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B077C3-BF71-4E94-8972-B99693E9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D0BF59-3741-4A17-B152-0E122A63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762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72A9F-F4DF-46A0-870B-94D386FC3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C2D20F-A6A3-43EE-BD24-6159F6CBA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0B0BD8-8D49-4901-80EA-1F9BED3FA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A19FD4-B052-4F56-8FD8-EAFD078DEFB0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CE60E6-4282-47AF-B45F-58DC553DA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68F37-690A-43F7-AD00-14E411DE2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8278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8B0DD5E-09F1-456D-9493-36B0AB3EA2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A80310-89BC-433C-8B29-F4371612C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515DA1-3D46-4DE8-8F3A-18C1677FC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994B9-23A6-4B0A-A038-AC140E83DAA3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595523-3B3D-4D59-A397-436FB974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387E11-57C4-46F9-9B9A-36E777E30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5812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09FDC-72E6-44AE-A8B6-9EFB84CE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45F039-B205-48FA-B7BA-930C3AFFC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272C6-0EA5-43D5-B4D7-A08D2A65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0DAB2-87CB-4028-B965-3AA710ADF2CB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8CBE6D-3786-4B50-9F18-EEB9F05FD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2387A7-2AD2-4159-84BA-BD79867A8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69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053897-18FD-4D83-BAF3-9B29DFCF0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A70E0AD-DD8D-4531-8899-B3263FFCD4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3D0CE3-A224-4E9C-A7CF-9C1FBB2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A3D71-FEA8-477F-9D1E-EA860F411BC7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72B60C-2B20-46D5-A6A3-0F0E300AD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AC85CB-72B5-43FD-9FDB-7EDB43CAE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3760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B3ECBC-4225-4597-AC64-D6E1CD70C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BB8555-057D-40B8-8ABB-764EAE7BD9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11E9E3-9A4F-44DA-9ADB-2076CE45A9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3C8E1-3F8F-4E9A-B6CB-33E715159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E3EF4-7980-4C97-BA64-EC66995BB574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D9D5DF-40B6-4E26-95E4-64E8CFA71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425AF9-B232-42F1-977D-1D8615282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5796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2D4BF8-F529-4F1F-94F6-90AD9C2A51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8BDD0-9166-4333-8665-9EFED6A62F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5FCDE0-FAEE-4EC2-8B9A-CBB9957BA8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0E0D83-6695-4A4A-B426-3A0C67F243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F748D6-BB7C-44C0-B84C-B1B17F8727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17E2722-7CD5-4532-8EE0-ABD6367A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BC1D0-7D6B-4634-9D19-644040D74EAE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B41A80-C265-4755-A722-C58052B13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C53FC9-129F-4100-80E6-35F28CC93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070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787F91-233D-4B2B-9986-E1A96B9302E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ko-KR" altLang="en-US" dirty="0" err="1"/>
              <a:t>로보트</a:t>
            </a:r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E87C05-54D6-424A-9237-A0B6A6658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1BBC2-B738-4C35-AEE5-660EB2DEB482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9F2979D-A76F-4F04-9CCB-7A1BEC9D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2563A4-B955-4144-BDAE-970D79AB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r>
              <a:rPr lang="en-US" altLang="ko-KR" dirty="0"/>
              <a:t>/22</a:t>
            </a:r>
            <a:endParaRPr lang="ko-KR" altLang="en-US" dirty="0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4AE8B62-5D68-3EF4-4E5E-B522A0EB9A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26003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B0E9A421-4FA0-3EC9-B9E8-0AFE8264F1E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3425826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9" name="내용 개체 틀 3">
            <a:extLst>
              <a:ext uri="{FF2B5EF4-FFF2-40B4-BE49-F238E27FC236}">
                <a16:creationId xmlns:a16="http://schemas.microsoft.com/office/drawing/2014/main" id="{236D4E92-ACAD-A32B-5C52-1CC8FF1C4879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733800" y="2600324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작업완료</a:t>
            </a:r>
            <a:r>
              <a:rPr lang="en-US" altLang="ko-KR" sz="1800" b="0" i="0" u="none" strike="noStrike" dirty="0">
                <a:effectLst/>
                <a:latin typeface="신그래픽체"/>
                <a:ea typeface="바탕체" panose="02030609000101010101" pitchFamily="17" charset="-127"/>
              </a:rPr>
              <a:t>RST</a:t>
            </a:r>
            <a:r>
              <a:rPr lang="en-US" altLang="ko-KR" sz="1200" dirty="0"/>
              <a:t> </a:t>
            </a:r>
            <a:endParaRPr lang="ko-KR" altLang="en-US" dirty="0">
              <a:ea typeface="현대하모니 M" panose="02020603020101020101"/>
            </a:endParaRPr>
          </a:p>
        </p:txBody>
      </p: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294C38E5-30C6-59D5-D1B3-4C2201B9A2E3}"/>
              </a:ext>
            </a:extLst>
          </p:cNvPr>
          <p:cNvCxnSpPr>
            <a:cxnSpLocks/>
            <a:stCxn id="9" idx="0"/>
            <a:endCxn id="28" idx="3"/>
          </p:cNvCxnSpPr>
          <p:nvPr userDrawn="1"/>
        </p:nvCxnSpPr>
        <p:spPr bwMode="auto">
          <a:xfrm rot="16200000" flipV="1">
            <a:off x="3517106" y="1373980"/>
            <a:ext cx="566738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2F574A77-2685-281E-91E0-B9DF41D9A4D0}"/>
              </a:ext>
            </a:extLst>
          </p:cNvPr>
          <p:cNvCxnSpPr>
            <a:cxnSpLocks/>
            <a:stCxn id="9" idx="2"/>
            <a:endCxn id="8" idx="3"/>
          </p:cNvCxnSpPr>
          <p:nvPr userDrawn="1"/>
        </p:nvCxnSpPr>
        <p:spPr bwMode="auto">
          <a:xfrm rot="5400000">
            <a:off x="3491705" y="2382044"/>
            <a:ext cx="617540" cy="1885950"/>
          </a:xfrm>
          <a:prstGeom prst="bentConnector2">
            <a:avLst/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034F318-CCDA-3C4D-07D2-1B7B82705342}"/>
              </a:ext>
            </a:extLst>
          </p:cNvPr>
          <p:cNvCxnSpPr>
            <a:cxnSpLocks/>
            <a:stCxn id="9" idx="1"/>
            <a:endCxn id="7" idx="3"/>
          </p:cNvCxnSpPr>
          <p:nvPr userDrawn="1"/>
        </p:nvCxnSpPr>
        <p:spPr bwMode="auto">
          <a:xfrm rot="10800000" flipV="1">
            <a:off x="2857500" y="2808286"/>
            <a:ext cx="876300" cy="1"/>
          </a:xfrm>
          <a:prstGeom prst="bentConnector3">
            <a:avLst>
              <a:gd name="adj1" fmla="val 50000"/>
            </a:avLst>
          </a:prstGeom>
          <a:ln>
            <a:prstDash val="dash"/>
            <a:headEnd type="none" w="med" len="med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내용 개체 틀 3">
            <a:extLst>
              <a:ext uri="{FF2B5EF4-FFF2-40B4-BE49-F238E27FC236}">
                <a16:creationId xmlns:a16="http://schemas.microsoft.com/office/drawing/2014/main" id="{D5FBDBD5-073B-E060-567C-200051B4CCB1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4416425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4" name="내용 개체 틀 3">
            <a:extLst>
              <a:ext uri="{FF2B5EF4-FFF2-40B4-BE49-F238E27FC236}">
                <a16:creationId xmlns:a16="http://schemas.microsoft.com/office/drawing/2014/main" id="{D62825FA-A55D-0053-A719-2EB8313F2666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519906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5" name="내용 개체 틀 3">
            <a:extLst>
              <a:ext uri="{FF2B5EF4-FFF2-40B4-BE49-F238E27FC236}">
                <a16:creationId xmlns:a16="http://schemas.microsoft.com/office/drawing/2014/main" id="{13F8D8D6-1D75-42B3-B5DD-6E53A45B07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6" name="내용 개체 틀 3">
            <a:extLst>
              <a:ext uri="{FF2B5EF4-FFF2-40B4-BE49-F238E27FC236}">
                <a16:creationId xmlns:a16="http://schemas.microsoft.com/office/drawing/2014/main" id="{0855B097-599A-8DAF-A2E1-1897FDEDD81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E80395F6-94FB-48E2-7FDC-094BB56C1953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B070C382-D912-E72B-B69C-F03465FC7D94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6F832D3-FC92-8BD9-B504-CC951C66AF8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598170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0" name="내용 개체 틀 3">
            <a:extLst>
              <a:ext uri="{FF2B5EF4-FFF2-40B4-BE49-F238E27FC236}">
                <a16:creationId xmlns:a16="http://schemas.microsoft.com/office/drawing/2014/main" id="{E367BB9C-2469-6D99-5CC0-88BFFA26AC45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18703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1" name="내용 개체 틀 3">
            <a:extLst>
              <a:ext uri="{FF2B5EF4-FFF2-40B4-BE49-F238E27FC236}">
                <a16:creationId xmlns:a16="http://schemas.microsoft.com/office/drawing/2014/main" id="{B255C01F-1402-4E00-485F-0B47E6CA62A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26450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2OK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098CC8C6-AF11-F65D-343D-534EBAB74C8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347059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안착 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74B398D4-5163-2B51-25B5-46487D986A5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4461191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4" name="내용 개체 틀 3">
            <a:extLst>
              <a:ext uri="{FF2B5EF4-FFF2-40B4-BE49-F238E27FC236}">
                <a16:creationId xmlns:a16="http://schemas.microsoft.com/office/drawing/2014/main" id="{DBFBD4B9-C11A-3707-9B53-2EADA6F1F6BB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740140" y="5243827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28" name="내용 개체 틀 3">
            <a:extLst>
              <a:ext uri="{FF2B5EF4-FFF2-40B4-BE49-F238E27FC236}">
                <a16:creationId xmlns:a16="http://schemas.microsoft.com/office/drawing/2014/main" id="{29C7E0F9-38F2-86D6-625E-36E5BDD1EEDF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38200" y="1825623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진입</a:t>
            </a:r>
            <a:r>
              <a:rPr lang="en-US" altLang="ko-KR" sz="1800" dirty="0">
                <a:solidFill>
                  <a:schemeClr val="tx1"/>
                </a:solidFill>
                <a:latin typeface="현대하모니 M" panose="02020603020101020101" pitchFamily="18" charset="-127"/>
                <a:ea typeface="현대하모니 M" panose="02020603020101020101"/>
              </a:rPr>
              <a:t>1OK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0" name="내용 개체 틀 3">
            <a:extLst>
              <a:ext uri="{FF2B5EF4-FFF2-40B4-BE49-F238E27FC236}">
                <a16:creationId xmlns:a16="http://schemas.microsoft.com/office/drawing/2014/main" id="{A367E18E-AE47-DA98-2E24-0D455CBD9B0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3409950" y="4467382"/>
            <a:ext cx="2019300" cy="415925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ysDash"/>
            <a:miter lim="800000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원위치</a:t>
            </a:r>
            <a:r>
              <a:rPr lang="en-US" altLang="ko-KR" dirty="0">
                <a:ea typeface="현대하모니 M" panose="02020603020101020101"/>
              </a:rPr>
              <a:t>2[0,1]</a:t>
            </a:r>
            <a:endParaRPr lang="ko-KR" altLang="en-US" dirty="0">
              <a:ea typeface="현대하모니 M" panose="02020603020101020101"/>
            </a:endParaRPr>
          </a:p>
        </p:txBody>
      </p:sp>
      <p:sp>
        <p:nvSpPr>
          <p:cNvPr id="31" name="슬라이드 번호 개체 틀 4">
            <a:extLst>
              <a:ext uri="{FF2B5EF4-FFF2-40B4-BE49-F238E27FC236}">
                <a16:creationId xmlns:a16="http://schemas.microsoft.com/office/drawing/2014/main" id="{DD5EB41F-5A55-724A-E237-EF140BFDF3B7}"/>
              </a:ext>
            </a:extLst>
          </p:cNvPr>
          <p:cNvSpPr txBox="1">
            <a:spLocks/>
          </p:cNvSpPr>
          <p:nvPr userDrawn="1"/>
        </p:nvSpPr>
        <p:spPr>
          <a:xfrm>
            <a:off x="8378190" y="5872478"/>
            <a:ext cx="2743200" cy="365125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ko-KR" altLang="en-US" dirty="0">
                <a:ea typeface="현대하모니 M" panose="02020603020101020101"/>
              </a:rPr>
              <a:t>일시정지</a:t>
            </a:r>
            <a:r>
              <a:rPr lang="en-US" altLang="ko-KR" dirty="0">
                <a:ea typeface="현대하모니 M" panose="02020603020101020101"/>
              </a:rPr>
              <a:t>[1,0]</a:t>
            </a:r>
            <a:endParaRPr lang="ko-KR" altLang="en-US" dirty="0">
              <a:ea typeface="현대하모니 M" panose="02020603020101020101"/>
            </a:endParaRPr>
          </a:p>
        </p:txBody>
      </p:sp>
    </p:spTree>
    <p:extLst>
      <p:ext uri="{BB962C8B-B14F-4D97-AF65-F5344CB8AC3E}">
        <p14:creationId xmlns:p14="http://schemas.microsoft.com/office/powerpoint/2010/main" val="347155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DFB6AB-99BC-4B67-8E4E-F7AB2F8AA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E9F93-7E77-4F36-B88C-A425F00C8D91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D0206B-8667-48C9-AB98-A7DD12C4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F8753D-3DF8-47F8-A0AA-3CDF87D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617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8E543-6CD0-4242-AF27-99FDE171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08FD6-8273-430F-AFBF-ADBCB9111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547B6A-4B58-42D7-A3BE-394D121D2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A12569-47DA-4972-8280-9E2A10102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CCD0E-2A54-4016-BFFC-FEAABCDA691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905169-A587-41A5-92B4-00606CF5E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8CC32E-2D03-4EBF-9710-CAC385EC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216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D7CF5-545A-43DE-BDE2-F093D75C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E195DA-B3D8-4FCC-9AB2-19CA24FA47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8890CB-751D-4751-8BCC-839E9309F6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6285E-2BD8-4659-B2DB-041CB65D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69562-79F1-43EA-AE78-EAD8DB3AEC1A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64AE2-1453-4AD6-8E38-327281555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D822BB-F8FD-44A9-A3B6-E628DFFA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3518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D93169-1B1C-4910-B3D9-3A1B805A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13345A-A68C-4240-BA18-77E39A0CE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626516-081B-415F-A55A-D0A6102EEC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B0C4-64BA-4E4C-B5E6-A51EE3F6ED95}" type="datetime1">
              <a:rPr lang="ko-KR" altLang="en-US" smtClean="0"/>
              <a:t>2022-12-07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0B8FE2-11EA-432A-A2FB-D3FF9803C0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F00589-3FE1-4AD9-85EE-BFFDB7DDC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A8D4-3849-4DB1-A0B8-6B97B3FC382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2856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6373DA-D594-D6CA-7490-0D25746354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DS 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CD5CBE-FF14-72D9-95EB-D9C1184B5E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Dualsoft.com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F43A42-AAE7-882A-D2E9-C393B01CBEF1}"/>
              </a:ext>
            </a:extLst>
          </p:cNvPr>
          <p:cNvSpPr txBox="1"/>
          <p:nvPr/>
        </p:nvSpPr>
        <p:spPr>
          <a:xfrm>
            <a:off x="3867150" y="4676775"/>
            <a:ext cx="39421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Call </a:t>
            </a:r>
            <a:r>
              <a:rPr lang="ko-KR" altLang="en-US" dirty="0"/>
              <a:t>행위는 원형 도형을 사용합니다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예외</a:t>
            </a:r>
            <a:r>
              <a:rPr lang="en-US" altLang="ko-KR" dirty="0"/>
              <a:t>) </a:t>
            </a:r>
            <a:r>
              <a:rPr lang="ko-KR" altLang="en-US" dirty="0"/>
              <a:t>도형에 이름 없음</a:t>
            </a:r>
          </a:p>
        </p:txBody>
      </p:sp>
    </p:spTree>
    <p:extLst>
      <p:ext uri="{BB962C8B-B14F-4D97-AF65-F5344CB8AC3E}">
        <p14:creationId xmlns:p14="http://schemas.microsoft.com/office/powerpoint/2010/main" val="40849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newSys1$Func1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newSys1$ 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LibrarySystem</a:t>
            </a:r>
          </a:p>
          <a:p>
            <a:pPr algn="ctr"/>
            <a:r>
              <a:rPr lang="en-US" altLang="ko-KR" dirty="0"/>
              <a:t>[newSys1]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2829657" y="1978221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Origin System Name</a:t>
            </a:r>
          </a:p>
          <a:p>
            <a:r>
              <a:rPr lang="en-US" altLang="ko-KR" dirty="0"/>
              <a:t>[Copy System Name]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1725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Copy</a:t>
            </a:r>
            <a:r>
              <a:rPr lang="ko-KR" altLang="en-US" dirty="0"/>
              <a:t> 일반정의</a:t>
            </a:r>
          </a:p>
        </p:txBody>
      </p:sp>
    </p:spTree>
    <p:extLst>
      <p:ext uri="{BB962C8B-B14F-4D97-AF65-F5344CB8AC3E}">
        <p14:creationId xmlns:p14="http://schemas.microsoft.com/office/powerpoint/2010/main" val="220355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#102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Copy1</a:t>
            </a:r>
            <a:endParaRPr lang="en-US" altLang="ko-KR" dirty="0"/>
          </a:p>
          <a:p>
            <a:pPr algn="ctr"/>
            <a:r>
              <a:rPr lang="en-US" altLang="ko-KR" dirty="0"/>
              <a:t>$Func1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Copy2</a:t>
            </a:r>
          </a:p>
          <a:p>
            <a:pPr algn="ctr"/>
            <a:r>
              <a:rPr lang="en-US" altLang="ko-KR" dirty="0"/>
              <a:t>$Func2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LibrarySystem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94892" y="2101314"/>
            <a:ext cx="2385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[Copy1; Copy2]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94892" y="1608889"/>
            <a:ext cx="5750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확장정의</a:t>
            </a:r>
            <a:r>
              <a:rPr lang="en-US" altLang="ko-KR" dirty="0"/>
              <a:t>1 : </a:t>
            </a:r>
            <a:r>
              <a:rPr lang="ko-KR" altLang="en-US" dirty="0"/>
              <a:t>복수의 </a:t>
            </a:r>
            <a:r>
              <a:rPr lang="en-US" altLang="ko-KR" dirty="0"/>
              <a:t>Copy</a:t>
            </a:r>
            <a:r>
              <a:rPr lang="ko-KR" altLang="en-US" dirty="0"/>
              <a:t>시스템을 만들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5165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#103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8DEAF01-6D94-28CA-7567-1D6E7A30C46B}"/>
              </a:ext>
            </a:extLst>
          </p:cNvPr>
          <p:cNvSpPr/>
          <p:nvPr/>
        </p:nvSpPr>
        <p:spPr>
          <a:xfrm>
            <a:off x="5793398" y="5133975"/>
            <a:ext cx="1733550" cy="9525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$Func1</a:t>
            </a:r>
            <a:endParaRPr lang="ko-KR" altLang="en-US" dirty="0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97830B60-D108-9F85-29FC-869E4BDC5485}"/>
              </a:ext>
            </a:extLst>
          </p:cNvPr>
          <p:cNvSpPr/>
          <p:nvPr/>
        </p:nvSpPr>
        <p:spPr>
          <a:xfrm>
            <a:off x="8631848" y="5086350"/>
            <a:ext cx="1733550" cy="1047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CopySys</a:t>
            </a:r>
          </a:p>
          <a:p>
            <a:pPr algn="ctr"/>
            <a:r>
              <a:rPr lang="en-US" altLang="ko-KR" dirty="0"/>
              <a:t>$Func2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85348E-B572-B6EF-E74B-589916BD9919}"/>
              </a:ext>
            </a:extLst>
          </p:cNvPr>
          <p:cNvCxnSpPr>
            <a:stCxn id="11" idx="6"/>
            <a:endCxn id="12" idx="2"/>
          </p:cNvCxnSpPr>
          <p:nvPr/>
        </p:nvCxnSpPr>
        <p:spPr>
          <a:xfrm>
            <a:off x="7526948" y="56102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모서리가 접힌 도형 2">
            <a:extLst>
              <a:ext uri="{FF2B5EF4-FFF2-40B4-BE49-F238E27FC236}">
                <a16:creationId xmlns:a16="http://schemas.microsoft.com/office/drawing/2014/main" id="{97138181-7081-3F3D-76E0-0ED2EB82EE7F}"/>
              </a:ext>
            </a:extLst>
          </p:cNvPr>
          <p:cNvSpPr/>
          <p:nvPr/>
        </p:nvSpPr>
        <p:spPr>
          <a:xfrm>
            <a:off x="885092" y="1773849"/>
            <a:ext cx="1752600" cy="1055077"/>
          </a:xfrm>
          <a:prstGeom prst="foldedCorne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LibrarySystem</a:t>
            </a:r>
          </a:p>
          <a:p>
            <a:pPr algn="ctr"/>
            <a:r>
              <a:rPr lang="en-US" altLang="ko-KR" sz="1200" dirty="0"/>
              <a:t>[CopySys]5</a:t>
            </a:r>
            <a:endParaRPr lang="ko-KR" alt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F8319D-4DBB-AD5E-0C3E-AD89FC188520}"/>
              </a:ext>
            </a:extLst>
          </p:cNvPr>
          <p:cNvSpPr txBox="1"/>
          <p:nvPr/>
        </p:nvSpPr>
        <p:spPr>
          <a:xfrm>
            <a:off x="3071842" y="2101314"/>
            <a:ext cx="2432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Origin System Name</a:t>
            </a:r>
          </a:p>
          <a:p>
            <a:pPr algn="ctr"/>
            <a:r>
              <a:rPr lang="en-US" altLang="ko-KR" dirty="0"/>
              <a:t>[groupName]Number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E10C8-EA6E-64E6-EBA5-CF00BAC65122}"/>
              </a:ext>
            </a:extLst>
          </p:cNvPr>
          <p:cNvSpPr txBox="1"/>
          <p:nvPr/>
        </p:nvSpPr>
        <p:spPr>
          <a:xfrm>
            <a:off x="3053861" y="1448484"/>
            <a:ext cx="758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Copy</a:t>
            </a:r>
            <a:r>
              <a:rPr lang="ko-KR" altLang="en-US" dirty="0"/>
              <a:t> 확장정의</a:t>
            </a:r>
            <a:r>
              <a:rPr lang="en-US" altLang="ko-KR" dirty="0"/>
              <a:t>2 : N </a:t>
            </a:r>
            <a:r>
              <a:rPr lang="ko-KR" altLang="en-US" dirty="0"/>
              <a:t>숫자 만큼 </a:t>
            </a:r>
            <a:r>
              <a:rPr lang="en-US" altLang="ko-KR" dirty="0"/>
              <a:t>groupName1~ groupNameN Copy</a:t>
            </a:r>
            <a:r>
              <a:rPr lang="ko-KR" altLang="en-US" dirty="0"/>
              <a:t>한다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C5979-836F-5068-5B71-21C02A02896B}"/>
              </a:ext>
            </a:extLst>
          </p:cNvPr>
          <p:cNvSpPr txBox="1"/>
          <p:nvPr/>
        </p:nvSpPr>
        <p:spPr>
          <a:xfrm>
            <a:off x="885092" y="31527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groupName</a:t>
            </a:r>
            <a:r>
              <a:rPr lang="ko-KR" altLang="en-US" dirty="0"/>
              <a:t>기준으로 해당그룹 일괄 </a:t>
            </a:r>
            <a:r>
              <a:rPr lang="en-US" altLang="ko-KR" dirty="0"/>
              <a:t>Call </a:t>
            </a:r>
            <a:r>
              <a:rPr lang="ko-KR" altLang="en-US" dirty="0"/>
              <a:t>가능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696482-77F9-8D43-0FD9-2080E17D0EF5}"/>
              </a:ext>
            </a:extLst>
          </p:cNvPr>
          <p:cNvSpPr txBox="1"/>
          <p:nvPr/>
        </p:nvSpPr>
        <p:spPr>
          <a:xfrm>
            <a:off x="3800265" y="4903097"/>
            <a:ext cx="199313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CopySys1$Func1</a:t>
            </a:r>
          </a:p>
          <a:p>
            <a:r>
              <a:rPr lang="en-US" altLang="ko-KR" sz="1800" dirty="0"/>
              <a:t>CopySys2$Func1</a:t>
            </a:r>
            <a:endParaRPr lang="ko-KR" altLang="en-US" dirty="0"/>
          </a:p>
          <a:p>
            <a:r>
              <a:rPr lang="en-US" altLang="ko-KR" sz="1800" dirty="0"/>
              <a:t>CopySys3$Func1</a:t>
            </a:r>
            <a:endParaRPr lang="ko-KR" altLang="en-US" dirty="0"/>
          </a:p>
          <a:p>
            <a:r>
              <a:rPr lang="en-US" altLang="ko-KR" sz="1800" dirty="0"/>
              <a:t>CopySys4$Func1</a:t>
            </a:r>
            <a:endParaRPr lang="ko-KR" altLang="en-US" dirty="0"/>
          </a:p>
          <a:p>
            <a:r>
              <a:rPr lang="en-US" altLang="ko-KR" sz="1800" dirty="0"/>
              <a:t>CopySys5$Func1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E5801E-BAE3-C8CC-FB0C-A79ECD777D8D}"/>
              </a:ext>
            </a:extLst>
          </p:cNvPr>
          <p:cNvSpPr txBox="1"/>
          <p:nvPr/>
        </p:nvSpPr>
        <p:spPr>
          <a:xfrm>
            <a:off x="10365398" y="4903097"/>
            <a:ext cx="221268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/>
              <a:t>CopySys1$Func2</a:t>
            </a:r>
          </a:p>
          <a:p>
            <a:r>
              <a:rPr lang="en-US" altLang="ko-KR" sz="1800" dirty="0"/>
              <a:t>CopySys2$Func2</a:t>
            </a:r>
            <a:endParaRPr lang="ko-KR" altLang="en-US" dirty="0"/>
          </a:p>
          <a:p>
            <a:r>
              <a:rPr lang="en-US" altLang="ko-KR" sz="1800" dirty="0"/>
              <a:t>CopySys3$Func2</a:t>
            </a:r>
            <a:endParaRPr lang="ko-KR" altLang="en-US" dirty="0"/>
          </a:p>
          <a:p>
            <a:r>
              <a:rPr lang="en-US" altLang="ko-KR" sz="1800" dirty="0"/>
              <a:t>CopySys4$Func2</a:t>
            </a:r>
            <a:endParaRPr lang="ko-KR" altLang="en-US" dirty="0"/>
          </a:p>
          <a:p>
            <a:r>
              <a:rPr lang="en-US" altLang="ko-KR" sz="1800" dirty="0"/>
              <a:t>CopySys5$Func2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7109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25761</TotalTime>
  <Words>703</Words>
  <Application>Microsoft Office PowerPoint</Application>
  <PresentationFormat>와이드스크린</PresentationFormat>
  <Paragraphs>135</Paragraphs>
  <Slides>4</Slides>
  <Notes>1</Notes>
  <HiddenSlides>1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신그래픽체</vt:lpstr>
      <vt:lpstr>현대하모니 M</vt:lpstr>
      <vt:lpstr>Arial</vt:lpstr>
      <vt:lpstr>Office 테마</vt:lpstr>
      <vt:lpstr>DS Unit Test</vt:lpstr>
      <vt:lpstr>#101</vt:lpstr>
      <vt:lpstr>#102</vt:lpstr>
      <vt:lpstr>#103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659</cp:revision>
  <cp:lastPrinted>2022-02-14T05:59:14Z</cp:lastPrinted>
  <dcterms:created xsi:type="dcterms:W3CDTF">2021-12-21T01:04:53Z</dcterms:created>
  <dcterms:modified xsi:type="dcterms:W3CDTF">2022-12-07T05:14:07Z</dcterms:modified>
</cp:coreProperties>
</file>