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1624" autoAdjust="0"/>
  </p:normalViewPr>
  <p:slideViewPr>
    <p:cSldViewPr snapToGrid="0">
      <p:cViewPr varScale="1">
        <p:scale>
          <a:sx n="95" d="100"/>
          <a:sy n="9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48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Safety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8307966" y="3719930"/>
            <a:ext cx="3027542" cy="1971038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1116085" cy="48179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[SysB$Func1]</a:t>
                </a:r>
              </a:p>
              <a:p>
                <a:pPr algn="ctr"/>
                <a:r>
                  <a:rPr lang="en-US" altLang="ko-KR" sz="2000" dirty="0"/>
                  <a:t>SysB$Func2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432256" y="504825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LibrarySystem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453417-B512-2F3F-01C0-DEAE46068D04}"/>
              </a:ext>
            </a:extLst>
          </p:cNvPr>
          <p:cNvSpPr txBox="1"/>
          <p:nvPr/>
        </p:nvSpPr>
        <p:spPr>
          <a:xfrm>
            <a:off x="9361498" y="2105025"/>
            <a:ext cx="181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Copy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25759</TotalTime>
  <Words>266</Words>
  <Application>Microsoft Office PowerPoint</Application>
  <PresentationFormat>와이드스크린</PresentationFormat>
  <Paragraphs>65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666</cp:revision>
  <cp:lastPrinted>2022-02-14T05:59:14Z</cp:lastPrinted>
  <dcterms:created xsi:type="dcterms:W3CDTF">2021-12-21T01:04:53Z</dcterms:created>
  <dcterms:modified xsi:type="dcterms:W3CDTF">2022-12-07T05:17:15Z</dcterms:modified>
</cp:coreProperties>
</file>