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4" r:id="rId11"/>
    <p:sldId id="7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>
        <p:scale>
          <a:sx n="75" d="100"/>
          <a:sy n="75" d="100"/>
        </p:scale>
        <p:origin x="199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B0A360-7D63-B398-791D-EF283C8E12CF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0EB982-0895-E223-DD1F-15F4AD00CE2A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B34230-36FA-6390-4DBF-E0FC25EBCC67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C6F0F0-4A62-50E0-9932-86B8E740B03D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7B1A4-6144-B29D-D519-F866CB8D3FAF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3D534B-48D5-64BF-A0B3-E2AA0EBC0C62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376F52-96EC-02CA-E5E6-93A029EDD0D3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45B2B6-1CE9-4E99-C806-C24A790B9453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2BE95-5258-00EB-C49A-1C6493FCE6E9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33C99E-ECE2-A605-58E9-DACB7162387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71D4EA-406C-944B-188E-D190B0ADE62D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4BCEA3-B97E-22B3-F621-62E83479A250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155DF4-80EE-4333-657F-2ABCBB9A18C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EC7A14-45A0-D13D-F758-3BBFFB26DA91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Layout : </a:t>
            </a:r>
            <a:r>
              <a:rPr lang="en-US" altLang="ko-KR" dirty="0" err="1"/>
              <a:t>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7A96B5-A221-9F4C-B0FB-242FB2062F1C}"/>
              </a:ext>
            </a:extLst>
          </p:cNvPr>
          <p:cNvGrpSpPr/>
          <p:nvPr/>
        </p:nvGrpSpPr>
        <p:grpSpPr>
          <a:xfrm>
            <a:off x="1828800" y="2171700"/>
            <a:ext cx="9550400" cy="4216400"/>
            <a:chOff x="1828800" y="2171700"/>
            <a:chExt cx="9550400" cy="42164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 flipH="1">
              <a:off x="2845741" y="2171700"/>
              <a:ext cx="729544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 flipH="1">
              <a:off x="1828800" y="2676300"/>
              <a:ext cx="596900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 flipH="1">
              <a:off x="10273830" y="5472979"/>
              <a:ext cx="1105370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 flipH="1">
              <a:off x="8449969" y="316379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 flipH="1">
              <a:off x="8472076" y="354865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 flipH="1">
              <a:off x="8472076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 flipH="1">
              <a:off x="8483130" y="441246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 flipH="1">
              <a:off x="6106583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 flipH="1">
              <a:off x="6073422" y="439535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 flipH="1">
              <a:off x="6051315" y="358286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 flipH="1">
              <a:off x="6051315" y="314668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 flipH="1">
              <a:off x="9455856" y="5284823"/>
              <a:ext cx="57479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 flipH="1">
              <a:off x="3619500" y="6148629"/>
              <a:ext cx="884296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789</Words>
  <Application>Microsoft Office PowerPoint</Application>
  <PresentationFormat>와이드스크린</PresentationFormat>
  <Paragraphs>265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171</cp:revision>
  <dcterms:created xsi:type="dcterms:W3CDTF">2023-10-17T01:07:34Z</dcterms:created>
  <dcterms:modified xsi:type="dcterms:W3CDTF">2024-01-04T00:50:24Z</dcterms:modified>
</cp:coreProperties>
</file>