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7007-2C68-65B8-AAF7-D446CB7E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1807B-5CF0-30CA-1B56-98A433E81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0C2F8-4627-CE9D-681F-325BF4E1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CBE1C-D12D-7326-38D1-AF01569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1A90E-68A8-5FA7-2039-E76D7AD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D492-29BC-92D1-7845-2CB6F8F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CE0FD-BC17-FE6F-6A0A-C104AC74A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D8D5D-FB9F-2082-AD00-62C1F32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B30F9-5759-4115-36C4-9BCD24C1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DFF3-4620-3465-CE5D-C7EACD96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FFF10-3FC6-ADB5-9AF3-6027FAF57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EE726-91A4-27E5-2491-50D1D01C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187DE-1738-8AA1-90D6-0F0A45C1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68E0-F84C-F69A-EC22-D38E9114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ADB3A-2B2A-BAA3-572D-EFEC8E91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4445-F86D-14B1-4BD8-58EE0D88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A1671-F64F-90B0-87B7-BEEDD68F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A61CB-DDB9-69A8-18A7-E1070B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13994-D843-BAD9-55C8-D340A4AD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119A0-B7A5-252F-F47D-091A3258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5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4E2F-4B31-B2E8-0CD5-F360F861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B3764-7043-4A56-A846-0BF88F3B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F0ED2-D5F6-1653-6064-2EF6FA6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2436-67C5-40CA-00FB-B3CD8D4E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3D918-95B9-BCEC-2451-7D27030E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2B933-3576-BEE0-E5ED-EE5C90FE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D5425-2EE2-F6B8-6B85-DF41238A1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FDA2B-062D-E1A5-270B-D19A5C7A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3D292-48A8-C3F2-9318-B18D704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22C2-53A5-82E6-12F4-0D8A1A6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C8420-6584-8C73-4AAA-17AE1A2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8628B-4993-EBF3-F7E8-01AE627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5D376-C9CD-AA5A-C956-392A9467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FD134C-F207-499E-03C9-2D5C6345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FBB855-DE9D-91A3-3315-F250B26B6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04D6B0-A65D-29F3-3154-A225B92DF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2E5FA8-FB9B-2F67-54F4-65C9EED1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A3876-8C64-9C68-EB5A-3111B8E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5A20D-DB01-74BF-ABA2-A156256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1FD9-07D1-580C-0E16-3B9E6C3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D30C06-F076-6EC5-E87C-899963AA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75D75-1D44-8A8A-BB0A-A1496D8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A57E8-FF0C-0596-7529-D38BDB7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35159-AD61-30C2-3F0B-A22B11FC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24C39-CAA4-A7CA-A31D-2D7A808D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5D7B9-A0BE-C5B3-0794-39C3AEE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A7BF-5306-880C-E617-6244302B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5F362-51DE-D01C-DEEE-64F85B57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CCBB8-AB24-6B7C-5ECE-26282C57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AB18D-B7C5-3545-B3AD-4DE177EA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B71BA-209B-1855-11CE-8B434FE8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D567E-118C-723F-C9E4-14853822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8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5334-A43D-EC3F-D4E5-8A79FEEA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0B00B-C40D-B8B9-EEE5-E8A5E6AF5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F000D-D129-9D48-C0B7-4A8B236F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49D68-6EE4-1E1B-7B5F-12072B35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60C7F-C533-FE5D-0F89-77C4E916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2EDDD-1D8D-E700-B980-43BEB03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14525-3113-E43C-D0F6-BFEC0A8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D91CD-8BCE-50D4-2A46-C8C3B36D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08CBE-CEAB-CEF0-6ECD-F3237FC48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85AB-FE46-4C2F-B371-539FDBAF1B1B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63887-5BF0-4D7F-97B6-10900264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1B0A-8026-11C1-E4B3-75845EA5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51968-93D7-C898-7885-D9EBF6B5A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Elevator kit model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0BB774-4190-3EC3-2DD1-77361BF9EA4D}"/>
              </a:ext>
            </a:extLst>
          </p:cNvPr>
          <p:cNvGrpSpPr/>
          <p:nvPr/>
        </p:nvGrpSpPr>
        <p:grpSpPr>
          <a:xfrm>
            <a:off x="3103520" y="4479894"/>
            <a:ext cx="5984960" cy="830192"/>
            <a:chOff x="3209373" y="4479894"/>
            <a:chExt cx="5984960" cy="8301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8BF687-E776-10BB-BAE2-A49ED9901777}"/>
                </a:ext>
              </a:extLst>
            </p:cNvPr>
            <p:cNvSpPr/>
            <p:nvPr/>
          </p:nvSpPr>
          <p:spPr>
            <a:xfrm>
              <a:off x="3209373" y="4479894"/>
              <a:ext cx="1522018" cy="830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18E9E34-BB40-AAE2-BA46-A43DF5167122}"/>
                </a:ext>
              </a:extLst>
            </p:cNvPr>
            <p:cNvSpPr/>
            <p:nvPr/>
          </p:nvSpPr>
          <p:spPr>
            <a:xfrm>
              <a:off x="5440844" y="4479894"/>
              <a:ext cx="1522018" cy="830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segment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1639AA-8FFD-D4AE-CA9E-55897EB23298}"/>
                </a:ext>
              </a:extLst>
            </p:cNvPr>
            <p:cNvSpPr/>
            <p:nvPr/>
          </p:nvSpPr>
          <p:spPr>
            <a:xfrm>
              <a:off x="7672315" y="4479894"/>
              <a:ext cx="1522018" cy="830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segment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864D4E-E993-D861-6674-A46FA40381BC}"/>
              </a:ext>
            </a:extLst>
          </p:cNvPr>
          <p:cNvSpPr/>
          <p:nvPr/>
        </p:nvSpPr>
        <p:spPr>
          <a:xfrm>
            <a:off x="3687233" y="1095387"/>
            <a:ext cx="4817533" cy="1833026"/>
          </a:xfrm>
          <a:custGeom>
            <a:avLst/>
            <a:gdLst>
              <a:gd name="connsiteX0" fmla="*/ 0 w 4817533"/>
              <a:gd name="connsiteY0" fmla="*/ 0 h 1833026"/>
              <a:gd name="connsiteX1" fmla="*/ 487106 w 4817533"/>
              <a:gd name="connsiteY1" fmla="*/ 0 h 1833026"/>
              <a:gd name="connsiteX2" fmla="*/ 877862 w 4817533"/>
              <a:gd name="connsiteY2" fmla="*/ 0 h 1833026"/>
              <a:gd name="connsiteX3" fmla="*/ 1509494 w 4817533"/>
              <a:gd name="connsiteY3" fmla="*/ 0 h 1833026"/>
              <a:gd name="connsiteX4" fmla="*/ 1996600 w 4817533"/>
              <a:gd name="connsiteY4" fmla="*/ 0 h 1833026"/>
              <a:gd name="connsiteX5" fmla="*/ 2483706 w 4817533"/>
              <a:gd name="connsiteY5" fmla="*/ 0 h 1833026"/>
              <a:gd name="connsiteX6" fmla="*/ 3115338 w 4817533"/>
              <a:gd name="connsiteY6" fmla="*/ 0 h 1833026"/>
              <a:gd name="connsiteX7" fmla="*/ 3554269 w 4817533"/>
              <a:gd name="connsiteY7" fmla="*/ 0 h 1833026"/>
              <a:gd name="connsiteX8" fmla="*/ 4185901 w 4817533"/>
              <a:gd name="connsiteY8" fmla="*/ 0 h 1833026"/>
              <a:gd name="connsiteX9" fmla="*/ 4817533 w 4817533"/>
              <a:gd name="connsiteY9" fmla="*/ 0 h 1833026"/>
              <a:gd name="connsiteX10" fmla="*/ 4817533 w 4817533"/>
              <a:gd name="connsiteY10" fmla="*/ 458257 h 1833026"/>
              <a:gd name="connsiteX11" fmla="*/ 4817533 w 4817533"/>
              <a:gd name="connsiteY11" fmla="*/ 916513 h 1833026"/>
              <a:gd name="connsiteX12" fmla="*/ 4817533 w 4817533"/>
              <a:gd name="connsiteY12" fmla="*/ 1393100 h 1833026"/>
              <a:gd name="connsiteX13" fmla="*/ 4817533 w 4817533"/>
              <a:gd name="connsiteY13" fmla="*/ 1833026 h 1833026"/>
              <a:gd name="connsiteX14" fmla="*/ 4282252 w 4817533"/>
              <a:gd name="connsiteY14" fmla="*/ 1833026 h 1833026"/>
              <a:gd name="connsiteX15" fmla="*/ 3843321 w 4817533"/>
              <a:gd name="connsiteY15" fmla="*/ 1833026 h 1833026"/>
              <a:gd name="connsiteX16" fmla="*/ 3308039 w 4817533"/>
              <a:gd name="connsiteY16" fmla="*/ 1833026 h 1833026"/>
              <a:gd name="connsiteX17" fmla="*/ 2676407 w 4817533"/>
              <a:gd name="connsiteY17" fmla="*/ 1833026 h 1833026"/>
              <a:gd name="connsiteX18" fmla="*/ 2141126 w 4817533"/>
              <a:gd name="connsiteY18" fmla="*/ 1833026 h 1833026"/>
              <a:gd name="connsiteX19" fmla="*/ 1750370 w 4817533"/>
              <a:gd name="connsiteY19" fmla="*/ 1833026 h 1833026"/>
              <a:gd name="connsiteX20" fmla="*/ 1311440 w 4817533"/>
              <a:gd name="connsiteY20" fmla="*/ 1833026 h 1833026"/>
              <a:gd name="connsiteX21" fmla="*/ 679807 w 4817533"/>
              <a:gd name="connsiteY21" fmla="*/ 1833026 h 1833026"/>
              <a:gd name="connsiteX22" fmla="*/ 0 w 4817533"/>
              <a:gd name="connsiteY22" fmla="*/ 1833026 h 1833026"/>
              <a:gd name="connsiteX23" fmla="*/ 0 w 4817533"/>
              <a:gd name="connsiteY23" fmla="*/ 1411430 h 1833026"/>
              <a:gd name="connsiteX24" fmla="*/ 0 w 4817533"/>
              <a:gd name="connsiteY24" fmla="*/ 971504 h 1833026"/>
              <a:gd name="connsiteX25" fmla="*/ 0 w 4817533"/>
              <a:gd name="connsiteY25" fmla="*/ 568238 h 1833026"/>
              <a:gd name="connsiteX26" fmla="*/ 0 w 4817533"/>
              <a:gd name="connsiteY26" fmla="*/ 0 h 183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7533" h="1833026" extrusionOk="0">
                <a:moveTo>
                  <a:pt x="0" y="0"/>
                </a:moveTo>
                <a:cubicBezTo>
                  <a:pt x="164220" y="-43082"/>
                  <a:pt x="314938" y="26610"/>
                  <a:pt x="487106" y="0"/>
                </a:cubicBezTo>
                <a:cubicBezTo>
                  <a:pt x="659274" y="-26610"/>
                  <a:pt x="758176" y="12677"/>
                  <a:pt x="877862" y="0"/>
                </a:cubicBezTo>
                <a:cubicBezTo>
                  <a:pt x="997548" y="-12677"/>
                  <a:pt x="1204011" y="64747"/>
                  <a:pt x="1509494" y="0"/>
                </a:cubicBezTo>
                <a:cubicBezTo>
                  <a:pt x="1814977" y="-64747"/>
                  <a:pt x="1827421" y="51418"/>
                  <a:pt x="1996600" y="0"/>
                </a:cubicBezTo>
                <a:cubicBezTo>
                  <a:pt x="2165779" y="-51418"/>
                  <a:pt x="2295534" y="29121"/>
                  <a:pt x="2483706" y="0"/>
                </a:cubicBezTo>
                <a:cubicBezTo>
                  <a:pt x="2671878" y="-29121"/>
                  <a:pt x="2859847" y="16667"/>
                  <a:pt x="3115338" y="0"/>
                </a:cubicBezTo>
                <a:cubicBezTo>
                  <a:pt x="3370829" y="-16667"/>
                  <a:pt x="3459304" y="37374"/>
                  <a:pt x="3554269" y="0"/>
                </a:cubicBezTo>
                <a:cubicBezTo>
                  <a:pt x="3649234" y="-37374"/>
                  <a:pt x="4034750" y="62474"/>
                  <a:pt x="4185901" y="0"/>
                </a:cubicBezTo>
                <a:cubicBezTo>
                  <a:pt x="4337052" y="-62474"/>
                  <a:pt x="4603517" y="23799"/>
                  <a:pt x="4817533" y="0"/>
                </a:cubicBezTo>
                <a:cubicBezTo>
                  <a:pt x="4853535" y="121754"/>
                  <a:pt x="4796912" y="263723"/>
                  <a:pt x="4817533" y="458257"/>
                </a:cubicBezTo>
                <a:cubicBezTo>
                  <a:pt x="4838154" y="652791"/>
                  <a:pt x="4809354" y="733056"/>
                  <a:pt x="4817533" y="916513"/>
                </a:cubicBezTo>
                <a:cubicBezTo>
                  <a:pt x="4825712" y="1099970"/>
                  <a:pt x="4804211" y="1297485"/>
                  <a:pt x="4817533" y="1393100"/>
                </a:cubicBezTo>
                <a:cubicBezTo>
                  <a:pt x="4830855" y="1488715"/>
                  <a:pt x="4785089" y="1632158"/>
                  <a:pt x="4817533" y="1833026"/>
                </a:cubicBezTo>
                <a:cubicBezTo>
                  <a:pt x="4623384" y="1870099"/>
                  <a:pt x="4406166" y="1822462"/>
                  <a:pt x="4282252" y="1833026"/>
                </a:cubicBezTo>
                <a:cubicBezTo>
                  <a:pt x="4158338" y="1843590"/>
                  <a:pt x="3985994" y="1787810"/>
                  <a:pt x="3843321" y="1833026"/>
                </a:cubicBezTo>
                <a:cubicBezTo>
                  <a:pt x="3700648" y="1878242"/>
                  <a:pt x="3445898" y="1789813"/>
                  <a:pt x="3308039" y="1833026"/>
                </a:cubicBezTo>
                <a:cubicBezTo>
                  <a:pt x="3170180" y="1876239"/>
                  <a:pt x="2909322" y="1815451"/>
                  <a:pt x="2676407" y="1833026"/>
                </a:cubicBezTo>
                <a:cubicBezTo>
                  <a:pt x="2443492" y="1850601"/>
                  <a:pt x="2305357" y="1769527"/>
                  <a:pt x="2141126" y="1833026"/>
                </a:cubicBezTo>
                <a:cubicBezTo>
                  <a:pt x="1976895" y="1896525"/>
                  <a:pt x="1942142" y="1822423"/>
                  <a:pt x="1750370" y="1833026"/>
                </a:cubicBezTo>
                <a:cubicBezTo>
                  <a:pt x="1558598" y="1843629"/>
                  <a:pt x="1435896" y="1797873"/>
                  <a:pt x="1311440" y="1833026"/>
                </a:cubicBezTo>
                <a:cubicBezTo>
                  <a:pt x="1186984" y="1868179"/>
                  <a:pt x="982541" y="1809239"/>
                  <a:pt x="679807" y="1833026"/>
                </a:cubicBezTo>
                <a:cubicBezTo>
                  <a:pt x="377073" y="1856813"/>
                  <a:pt x="315312" y="1828260"/>
                  <a:pt x="0" y="1833026"/>
                </a:cubicBezTo>
                <a:cubicBezTo>
                  <a:pt x="-33134" y="1702298"/>
                  <a:pt x="48802" y="1552504"/>
                  <a:pt x="0" y="1411430"/>
                </a:cubicBezTo>
                <a:cubicBezTo>
                  <a:pt x="-48802" y="1270356"/>
                  <a:pt x="49341" y="1119363"/>
                  <a:pt x="0" y="971504"/>
                </a:cubicBezTo>
                <a:cubicBezTo>
                  <a:pt x="-49341" y="823645"/>
                  <a:pt x="43922" y="765147"/>
                  <a:pt x="0" y="568238"/>
                </a:cubicBezTo>
                <a:cubicBezTo>
                  <a:pt x="-43922" y="371329"/>
                  <a:pt x="40154" y="27546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12F207-FDD4-56DF-0187-45A5A5360095}"/>
              </a:ext>
            </a:extLst>
          </p:cNvPr>
          <p:cNvSpPr/>
          <p:nvPr/>
        </p:nvSpPr>
        <p:spPr>
          <a:xfrm>
            <a:off x="3687233" y="4124522"/>
            <a:ext cx="4817533" cy="1833026"/>
          </a:xfrm>
          <a:custGeom>
            <a:avLst/>
            <a:gdLst>
              <a:gd name="connsiteX0" fmla="*/ 0 w 4817533"/>
              <a:gd name="connsiteY0" fmla="*/ 0 h 1833026"/>
              <a:gd name="connsiteX1" fmla="*/ 487106 w 4817533"/>
              <a:gd name="connsiteY1" fmla="*/ 0 h 1833026"/>
              <a:gd name="connsiteX2" fmla="*/ 1022388 w 4817533"/>
              <a:gd name="connsiteY2" fmla="*/ 0 h 1833026"/>
              <a:gd name="connsiteX3" fmla="*/ 1509494 w 4817533"/>
              <a:gd name="connsiteY3" fmla="*/ 0 h 1833026"/>
              <a:gd name="connsiteX4" fmla="*/ 1996600 w 4817533"/>
              <a:gd name="connsiteY4" fmla="*/ 0 h 1833026"/>
              <a:gd name="connsiteX5" fmla="*/ 2387355 w 4817533"/>
              <a:gd name="connsiteY5" fmla="*/ 0 h 1833026"/>
              <a:gd name="connsiteX6" fmla="*/ 2826286 w 4817533"/>
              <a:gd name="connsiteY6" fmla="*/ 0 h 1833026"/>
              <a:gd name="connsiteX7" fmla="*/ 3217041 w 4817533"/>
              <a:gd name="connsiteY7" fmla="*/ 0 h 1833026"/>
              <a:gd name="connsiteX8" fmla="*/ 3848674 w 4817533"/>
              <a:gd name="connsiteY8" fmla="*/ 0 h 1833026"/>
              <a:gd name="connsiteX9" fmla="*/ 4817533 w 4817533"/>
              <a:gd name="connsiteY9" fmla="*/ 0 h 1833026"/>
              <a:gd name="connsiteX10" fmla="*/ 4817533 w 4817533"/>
              <a:gd name="connsiteY10" fmla="*/ 494917 h 1833026"/>
              <a:gd name="connsiteX11" fmla="*/ 4817533 w 4817533"/>
              <a:gd name="connsiteY11" fmla="*/ 916513 h 1833026"/>
              <a:gd name="connsiteX12" fmla="*/ 4817533 w 4817533"/>
              <a:gd name="connsiteY12" fmla="*/ 1393100 h 1833026"/>
              <a:gd name="connsiteX13" fmla="*/ 4817533 w 4817533"/>
              <a:gd name="connsiteY13" fmla="*/ 1833026 h 1833026"/>
              <a:gd name="connsiteX14" fmla="*/ 4234076 w 4817533"/>
              <a:gd name="connsiteY14" fmla="*/ 1833026 h 1833026"/>
              <a:gd name="connsiteX15" fmla="*/ 3698795 w 4817533"/>
              <a:gd name="connsiteY15" fmla="*/ 1833026 h 1833026"/>
              <a:gd name="connsiteX16" fmla="*/ 3308039 w 4817533"/>
              <a:gd name="connsiteY16" fmla="*/ 1833026 h 1833026"/>
              <a:gd name="connsiteX17" fmla="*/ 2676407 w 4817533"/>
              <a:gd name="connsiteY17" fmla="*/ 1833026 h 1833026"/>
              <a:gd name="connsiteX18" fmla="*/ 2141126 w 4817533"/>
              <a:gd name="connsiteY18" fmla="*/ 1833026 h 1833026"/>
              <a:gd name="connsiteX19" fmla="*/ 1702195 w 4817533"/>
              <a:gd name="connsiteY19" fmla="*/ 1833026 h 1833026"/>
              <a:gd name="connsiteX20" fmla="*/ 1070563 w 4817533"/>
              <a:gd name="connsiteY20" fmla="*/ 1833026 h 1833026"/>
              <a:gd name="connsiteX21" fmla="*/ 535281 w 4817533"/>
              <a:gd name="connsiteY21" fmla="*/ 1833026 h 1833026"/>
              <a:gd name="connsiteX22" fmla="*/ 0 w 4817533"/>
              <a:gd name="connsiteY22" fmla="*/ 1833026 h 1833026"/>
              <a:gd name="connsiteX23" fmla="*/ 0 w 4817533"/>
              <a:gd name="connsiteY23" fmla="*/ 1429760 h 1833026"/>
              <a:gd name="connsiteX24" fmla="*/ 0 w 4817533"/>
              <a:gd name="connsiteY24" fmla="*/ 934843 h 1833026"/>
              <a:gd name="connsiteX25" fmla="*/ 0 w 4817533"/>
              <a:gd name="connsiteY25" fmla="*/ 494917 h 1833026"/>
              <a:gd name="connsiteX26" fmla="*/ 0 w 4817533"/>
              <a:gd name="connsiteY26" fmla="*/ 0 h 183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7533" h="1833026" extrusionOk="0">
                <a:moveTo>
                  <a:pt x="0" y="0"/>
                </a:moveTo>
                <a:cubicBezTo>
                  <a:pt x="209099" y="-6803"/>
                  <a:pt x="357558" y="11420"/>
                  <a:pt x="487106" y="0"/>
                </a:cubicBezTo>
                <a:cubicBezTo>
                  <a:pt x="616654" y="-11420"/>
                  <a:pt x="911587" y="15305"/>
                  <a:pt x="1022388" y="0"/>
                </a:cubicBezTo>
                <a:cubicBezTo>
                  <a:pt x="1133189" y="-15305"/>
                  <a:pt x="1411663" y="34086"/>
                  <a:pt x="1509494" y="0"/>
                </a:cubicBezTo>
                <a:cubicBezTo>
                  <a:pt x="1607325" y="-34086"/>
                  <a:pt x="1859667" y="30296"/>
                  <a:pt x="1996600" y="0"/>
                </a:cubicBezTo>
                <a:cubicBezTo>
                  <a:pt x="2133533" y="-30296"/>
                  <a:pt x="2204918" y="24062"/>
                  <a:pt x="2387355" y="0"/>
                </a:cubicBezTo>
                <a:cubicBezTo>
                  <a:pt x="2569792" y="-24062"/>
                  <a:pt x="2680200" y="29809"/>
                  <a:pt x="2826286" y="0"/>
                </a:cubicBezTo>
                <a:cubicBezTo>
                  <a:pt x="2972372" y="-29809"/>
                  <a:pt x="3124978" y="42555"/>
                  <a:pt x="3217041" y="0"/>
                </a:cubicBezTo>
                <a:cubicBezTo>
                  <a:pt x="3309104" y="-42555"/>
                  <a:pt x="3542409" y="41634"/>
                  <a:pt x="3848674" y="0"/>
                </a:cubicBezTo>
                <a:cubicBezTo>
                  <a:pt x="4154939" y="-41634"/>
                  <a:pt x="4487756" y="24367"/>
                  <a:pt x="4817533" y="0"/>
                </a:cubicBezTo>
                <a:cubicBezTo>
                  <a:pt x="4874024" y="131603"/>
                  <a:pt x="4806846" y="347781"/>
                  <a:pt x="4817533" y="494917"/>
                </a:cubicBezTo>
                <a:cubicBezTo>
                  <a:pt x="4828220" y="642053"/>
                  <a:pt x="4791785" y="728839"/>
                  <a:pt x="4817533" y="916513"/>
                </a:cubicBezTo>
                <a:cubicBezTo>
                  <a:pt x="4843281" y="1104187"/>
                  <a:pt x="4776489" y="1295909"/>
                  <a:pt x="4817533" y="1393100"/>
                </a:cubicBezTo>
                <a:cubicBezTo>
                  <a:pt x="4858577" y="1490291"/>
                  <a:pt x="4785469" y="1618299"/>
                  <a:pt x="4817533" y="1833026"/>
                </a:cubicBezTo>
                <a:cubicBezTo>
                  <a:pt x="4588464" y="1833851"/>
                  <a:pt x="4426151" y="1797740"/>
                  <a:pt x="4234076" y="1833026"/>
                </a:cubicBezTo>
                <a:cubicBezTo>
                  <a:pt x="4042001" y="1868312"/>
                  <a:pt x="3839821" y="1831957"/>
                  <a:pt x="3698795" y="1833026"/>
                </a:cubicBezTo>
                <a:cubicBezTo>
                  <a:pt x="3557769" y="1834095"/>
                  <a:pt x="3446821" y="1792507"/>
                  <a:pt x="3308039" y="1833026"/>
                </a:cubicBezTo>
                <a:cubicBezTo>
                  <a:pt x="3169257" y="1873545"/>
                  <a:pt x="2828253" y="1818907"/>
                  <a:pt x="2676407" y="1833026"/>
                </a:cubicBezTo>
                <a:cubicBezTo>
                  <a:pt x="2524561" y="1847145"/>
                  <a:pt x="2364673" y="1777863"/>
                  <a:pt x="2141126" y="1833026"/>
                </a:cubicBezTo>
                <a:cubicBezTo>
                  <a:pt x="1917579" y="1888189"/>
                  <a:pt x="1903486" y="1827179"/>
                  <a:pt x="1702195" y="1833026"/>
                </a:cubicBezTo>
                <a:cubicBezTo>
                  <a:pt x="1500904" y="1838873"/>
                  <a:pt x="1299652" y="1826538"/>
                  <a:pt x="1070563" y="1833026"/>
                </a:cubicBezTo>
                <a:cubicBezTo>
                  <a:pt x="841474" y="1839514"/>
                  <a:pt x="740255" y="1794220"/>
                  <a:pt x="535281" y="1833026"/>
                </a:cubicBezTo>
                <a:cubicBezTo>
                  <a:pt x="330307" y="1871832"/>
                  <a:pt x="164599" y="1795467"/>
                  <a:pt x="0" y="1833026"/>
                </a:cubicBezTo>
                <a:cubicBezTo>
                  <a:pt x="-18062" y="1729850"/>
                  <a:pt x="12925" y="1603976"/>
                  <a:pt x="0" y="1429760"/>
                </a:cubicBezTo>
                <a:cubicBezTo>
                  <a:pt x="-12925" y="1255544"/>
                  <a:pt x="13667" y="1144462"/>
                  <a:pt x="0" y="934843"/>
                </a:cubicBezTo>
                <a:cubicBezTo>
                  <a:pt x="-13667" y="725224"/>
                  <a:pt x="23445" y="708633"/>
                  <a:pt x="0" y="494917"/>
                </a:cubicBezTo>
                <a:cubicBezTo>
                  <a:pt x="-23445" y="281201"/>
                  <a:pt x="14982" y="17634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00828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72A05D-3A6C-3B13-C01E-BB0D9FF25FE6}"/>
              </a:ext>
            </a:extLst>
          </p:cNvPr>
          <p:cNvGrpSpPr/>
          <p:nvPr/>
        </p:nvGrpSpPr>
        <p:grpSpPr>
          <a:xfrm>
            <a:off x="4004733" y="4774335"/>
            <a:ext cx="4182534" cy="533400"/>
            <a:chOff x="3902014" y="4774335"/>
            <a:chExt cx="4182534" cy="5334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866BEAB-6DCE-C8C3-12A1-7EDCFBCDB6EA}"/>
                </a:ext>
              </a:extLst>
            </p:cNvPr>
            <p:cNvSpPr/>
            <p:nvPr/>
          </p:nvSpPr>
          <p:spPr>
            <a:xfrm>
              <a:off x="3902014" y="4774335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MtUp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191B8A0-B0E0-E147-44B8-BAFC4A8DFCD4}"/>
                </a:ext>
              </a:extLst>
            </p:cNvPr>
            <p:cNvSpPr/>
            <p:nvPr/>
          </p:nvSpPr>
          <p:spPr>
            <a:xfrm>
              <a:off x="5383681" y="4774335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MtDn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EF3D160-4BF0-E892-6AA9-713A2466CE68}"/>
                </a:ext>
              </a:extLst>
            </p:cNvPr>
            <p:cNvSpPr/>
            <p:nvPr/>
          </p:nvSpPr>
          <p:spPr>
            <a:xfrm>
              <a:off x="6865348" y="4774335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MtOff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6EF196A3-6540-83BA-9647-624C1BB80CAB}"/>
                </a:ext>
              </a:extLst>
            </p:cNvPr>
            <p:cNvCxnSpPr>
              <a:cxnSpLocks/>
              <a:stCxn id="63" idx="7"/>
              <a:endCxn id="72" idx="1"/>
            </p:cNvCxnSpPr>
            <p:nvPr/>
          </p:nvCxnSpPr>
          <p:spPr>
            <a:xfrm rot="5400000" flipH="1" flipV="1">
              <a:off x="5252447" y="4542669"/>
              <a:ext cx="12700" cy="619563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1FA38D1-6E46-F9B1-ABBA-DAD65880F653}"/>
                </a:ext>
              </a:extLst>
            </p:cNvPr>
            <p:cNvCxnSpPr>
              <a:cxnSpLocks/>
              <a:stCxn id="72" idx="7"/>
              <a:endCxn id="73" idx="1"/>
            </p:cNvCxnSpPr>
            <p:nvPr/>
          </p:nvCxnSpPr>
          <p:spPr>
            <a:xfrm rot="5400000" flipH="1" flipV="1">
              <a:off x="6734114" y="4542669"/>
              <a:ext cx="12700" cy="619563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0745884-0B5C-B079-7089-A758EDF43933}"/>
                </a:ext>
              </a:extLst>
            </p:cNvPr>
            <p:cNvCxnSpPr>
              <a:cxnSpLocks/>
              <a:stCxn id="63" idx="5"/>
              <a:endCxn id="73" idx="3"/>
            </p:cNvCxnSpPr>
            <p:nvPr/>
          </p:nvCxnSpPr>
          <p:spPr>
            <a:xfrm rot="16200000" flipH="1">
              <a:off x="5993281" y="4179005"/>
              <a:ext cx="12700" cy="2101230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CE0ACA-D8A0-E109-2CC1-1083EBED1715}"/>
              </a:ext>
            </a:extLst>
          </p:cNvPr>
          <p:cNvGrpSpPr/>
          <p:nvPr/>
        </p:nvGrpSpPr>
        <p:grpSpPr>
          <a:xfrm>
            <a:off x="4004733" y="1745200"/>
            <a:ext cx="4182534" cy="533400"/>
            <a:chOff x="3902014" y="1745200"/>
            <a:chExt cx="4182534" cy="5334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1ED7CDB-D529-E333-EE20-E88A4DC5CE00}"/>
                </a:ext>
              </a:extLst>
            </p:cNvPr>
            <p:cNvSpPr/>
            <p:nvPr/>
          </p:nvSpPr>
          <p:spPr>
            <a:xfrm>
              <a:off x="3902014" y="1745200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Btn1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8E8729B-7D16-D08B-9D91-E22559A71750}"/>
                </a:ext>
              </a:extLst>
            </p:cNvPr>
            <p:cNvSpPr/>
            <p:nvPr/>
          </p:nvSpPr>
          <p:spPr>
            <a:xfrm>
              <a:off x="5383681" y="1745200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Btn2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86F8999-9F42-7D33-81AE-6BE211F0FD0F}"/>
                </a:ext>
              </a:extLst>
            </p:cNvPr>
            <p:cNvSpPr/>
            <p:nvPr/>
          </p:nvSpPr>
          <p:spPr>
            <a:xfrm>
              <a:off x="6865348" y="1745200"/>
              <a:ext cx="12192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Btn3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F67FB53A-5E6A-1B1B-4368-0131262D74AA}"/>
                </a:ext>
              </a:extLst>
            </p:cNvPr>
            <p:cNvCxnSpPr>
              <a:cxnSpLocks/>
              <a:stCxn id="59" idx="7"/>
              <a:endCxn id="62" idx="1"/>
            </p:cNvCxnSpPr>
            <p:nvPr/>
          </p:nvCxnSpPr>
          <p:spPr>
            <a:xfrm rot="5400000" flipH="1" flipV="1">
              <a:off x="6734114" y="1513534"/>
              <a:ext cx="12700" cy="619563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913572F-6B3F-3200-9A09-F25F418C964F}"/>
                </a:ext>
              </a:extLst>
            </p:cNvPr>
            <p:cNvCxnSpPr>
              <a:cxnSpLocks/>
              <a:stCxn id="57" idx="7"/>
              <a:endCxn id="59" idx="1"/>
            </p:cNvCxnSpPr>
            <p:nvPr/>
          </p:nvCxnSpPr>
          <p:spPr>
            <a:xfrm rot="5400000" flipH="1" flipV="1">
              <a:off x="5252447" y="1513534"/>
              <a:ext cx="12700" cy="619563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FEFB80E5-7EF8-DAF4-F75B-1A1C8B5FCF05}"/>
                </a:ext>
              </a:extLst>
            </p:cNvPr>
            <p:cNvCxnSpPr>
              <a:cxnSpLocks/>
              <a:stCxn id="57" idx="5"/>
              <a:endCxn id="62" idx="3"/>
            </p:cNvCxnSpPr>
            <p:nvPr/>
          </p:nvCxnSpPr>
          <p:spPr>
            <a:xfrm rot="16200000" flipH="1">
              <a:off x="5993281" y="1149870"/>
              <a:ext cx="12700" cy="2101230"/>
            </a:xfrm>
            <a:prstGeom prst="bentConnector3">
              <a:avLst>
                <a:gd name="adj1" fmla="val 2415079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5EA51E-9294-88A8-968B-A3AA91DB099C}"/>
              </a:ext>
            </a:extLst>
          </p:cNvPr>
          <p:cNvSpPr txBox="1"/>
          <p:nvPr/>
        </p:nvSpPr>
        <p:spPr>
          <a:xfrm>
            <a:off x="3687233" y="726055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system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78ED3AE-2BE8-2736-4834-C93B282608F0}"/>
              </a:ext>
            </a:extLst>
          </p:cNvPr>
          <p:cNvSpPr txBox="1"/>
          <p:nvPr/>
        </p:nvSpPr>
        <p:spPr>
          <a:xfrm>
            <a:off x="3687233" y="3755190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Motor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796DBB87-B196-ED4B-B630-E820A2005A6F}"/>
              </a:ext>
            </a:extLst>
          </p:cNvPr>
          <p:cNvSpPr/>
          <p:nvPr/>
        </p:nvSpPr>
        <p:spPr>
          <a:xfrm>
            <a:off x="6163318" y="4110089"/>
            <a:ext cx="1317072" cy="1317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3Up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2121700-41AE-E455-FF68-BD3FC727AF68}"/>
              </a:ext>
            </a:extLst>
          </p:cNvPr>
          <p:cNvSpPr/>
          <p:nvPr/>
        </p:nvSpPr>
        <p:spPr>
          <a:xfrm>
            <a:off x="6163318" y="812169"/>
            <a:ext cx="1317072" cy="1317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1Dn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25315B-8B76-46B0-4159-DB174ED73BB9}"/>
              </a:ext>
            </a:extLst>
          </p:cNvPr>
          <p:cNvSpPr/>
          <p:nvPr/>
        </p:nvSpPr>
        <p:spPr>
          <a:xfrm>
            <a:off x="3519457" y="617201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Led1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DDA91E-3683-0187-A955-DD3E5CA05BAB}"/>
              </a:ext>
            </a:extLst>
          </p:cNvPr>
          <p:cNvCxnSpPr>
            <a:cxnSpLocks/>
            <a:stCxn id="46" idx="3"/>
            <a:endCxn id="5" idx="2"/>
          </p:cNvCxnSpPr>
          <p:nvPr/>
        </p:nvCxnSpPr>
        <p:spPr>
          <a:xfrm>
            <a:off x="2613162" y="883901"/>
            <a:ext cx="9062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EB8CFD3-7F2D-A1A2-96B2-A2A257EBA925}"/>
              </a:ext>
            </a:extLst>
          </p:cNvPr>
          <p:cNvSpPr/>
          <p:nvPr/>
        </p:nvSpPr>
        <p:spPr>
          <a:xfrm>
            <a:off x="9674912" y="617200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Led1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DDB5BD-1E7A-232E-E67C-861F0CDA0A4B}"/>
              </a:ext>
            </a:extLst>
          </p:cNvPr>
          <p:cNvCxnSpPr>
            <a:cxnSpLocks/>
            <a:stCxn id="64" idx="3"/>
            <a:endCxn id="22" idx="2"/>
          </p:cNvCxnSpPr>
          <p:nvPr/>
        </p:nvCxnSpPr>
        <p:spPr>
          <a:xfrm flipV="1">
            <a:off x="9130924" y="883900"/>
            <a:ext cx="543988" cy="586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EDA6913-4923-438F-B116-A51BDC7A8EC1}"/>
              </a:ext>
            </a:extLst>
          </p:cNvPr>
          <p:cNvCxnSpPr>
            <a:cxnSpLocks/>
            <a:stCxn id="22" idx="0"/>
            <a:endCxn id="5" idx="7"/>
          </p:cNvCxnSpPr>
          <p:nvPr/>
        </p:nvCxnSpPr>
        <p:spPr>
          <a:xfrm rot="16200000" flipH="1" flipV="1">
            <a:off x="7219947" y="-2248600"/>
            <a:ext cx="78116" cy="5809715"/>
          </a:xfrm>
          <a:prstGeom prst="bentConnector3">
            <a:avLst>
              <a:gd name="adj1" fmla="val -292642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89DF2B5-2509-08B3-5B5B-1B3DF45110AB}"/>
              </a:ext>
            </a:extLst>
          </p:cNvPr>
          <p:cNvSpPr/>
          <p:nvPr/>
        </p:nvSpPr>
        <p:spPr>
          <a:xfrm>
            <a:off x="3519457" y="3967135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Led3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2EDC7EB-638F-8BC4-0D0C-58EC1747CDE1}"/>
              </a:ext>
            </a:extLst>
          </p:cNvPr>
          <p:cNvCxnSpPr>
            <a:cxnSpLocks/>
            <a:stCxn id="49" idx="6"/>
            <a:endCxn id="180" idx="2"/>
          </p:cNvCxnSpPr>
          <p:nvPr/>
        </p:nvCxnSpPr>
        <p:spPr>
          <a:xfrm>
            <a:off x="4497357" y="4233835"/>
            <a:ext cx="1665961" cy="534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57C0E4-C8A3-E471-3A9A-E1B88AC528CB}"/>
              </a:ext>
            </a:extLst>
          </p:cNvPr>
          <p:cNvCxnSpPr>
            <a:cxnSpLocks/>
            <a:stCxn id="54" idx="3"/>
            <a:endCxn id="49" idx="2"/>
          </p:cNvCxnSpPr>
          <p:nvPr/>
        </p:nvCxnSpPr>
        <p:spPr>
          <a:xfrm>
            <a:off x="2613162" y="4233835"/>
            <a:ext cx="9062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CD607D3-C69E-00F6-F9D9-B761A6B9CAE6}"/>
              </a:ext>
            </a:extLst>
          </p:cNvPr>
          <p:cNvSpPr/>
          <p:nvPr/>
        </p:nvSpPr>
        <p:spPr>
          <a:xfrm>
            <a:off x="9674912" y="3967134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Led3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0F467ED-14EB-6067-C952-CB0E8CE2934D}"/>
              </a:ext>
            </a:extLst>
          </p:cNvPr>
          <p:cNvCxnSpPr>
            <a:cxnSpLocks/>
            <a:stCxn id="69" idx="3"/>
            <a:endCxn id="58" idx="2"/>
          </p:cNvCxnSpPr>
          <p:nvPr/>
        </p:nvCxnSpPr>
        <p:spPr>
          <a:xfrm flipV="1">
            <a:off x="9125042" y="4233834"/>
            <a:ext cx="549870" cy="5347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0498B72-A1DD-19EB-BF5E-090094486108}"/>
              </a:ext>
            </a:extLst>
          </p:cNvPr>
          <p:cNvCxnSpPr>
            <a:cxnSpLocks/>
            <a:stCxn id="58" idx="0"/>
            <a:endCxn id="49" idx="7"/>
          </p:cNvCxnSpPr>
          <p:nvPr/>
        </p:nvCxnSpPr>
        <p:spPr>
          <a:xfrm rot="16200000" flipH="1" flipV="1">
            <a:off x="7219947" y="1101334"/>
            <a:ext cx="78116" cy="5809715"/>
          </a:xfrm>
          <a:prstGeom prst="bentConnector3">
            <a:avLst>
              <a:gd name="adj1" fmla="val -292642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8405BF4-826B-6701-97C0-2EF2249E3AEC}"/>
              </a:ext>
            </a:extLst>
          </p:cNvPr>
          <p:cNvSpPr/>
          <p:nvPr/>
        </p:nvSpPr>
        <p:spPr>
          <a:xfrm>
            <a:off x="1639857" y="1855857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F9CC768-337A-48BA-5C71-B60C122566EC}"/>
              </a:ext>
            </a:extLst>
          </p:cNvPr>
          <p:cNvCxnSpPr>
            <a:cxnSpLocks/>
            <a:stCxn id="67" idx="3"/>
            <a:endCxn id="5" idx="2"/>
          </p:cNvCxnSpPr>
          <p:nvPr/>
        </p:nvCxnSpPr>
        <p:spPr>
          <a:xfrm flipV="1">
            <a:off x="2617757" y="883901"/>
            <a:ext cx="901700" cy="1151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15A35D-2D55-49BD-998A-34126B737696}"/>
              </a:ext>
            </a:extLst>
          </p:cNvPr>
          <p:cNvSpPr/>
          <p:nvPr/>
        </p:nvSpPr>
        <p:spPr>
          <a:xfrm>
            <a:off x="1639857" y="5152746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350BB8-7411-D940-1A68-135CB3110174}"/>
              </a:ext>
            </a:extLst>
          </p:cNvPr>
          <p:cNvCxnSpPr>
            <a:cxnSpLocks/>
            <a:stCxn id="70" idx="3"/>
            <a:endCxn id="49" idx="2"/>
          </p:cNvCxnSpPr>
          <p:nvPr/>
        </p:nvCxnSpPr>
        <p:spPr>
          <a:xfrm flipV="1">
            <a:off x="2617757" y="4233835"/>
            <a:ext cx="901700" cy="1098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D05B00-22D9-6B5C-5D91-F25AA874E285}"/>
              </a:ext>
            </a:extLst>
          </p:cNvPr>
          <p:cNvSpPr/>
          <p:nvPr/>
        </p:nvSpPr>
        <p:spPr>
          <a:xfrm>
            <a:off x="3326253" y="1728117"/>
            <a:ext cx="1491254" cy="90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#g(3Up) &amp;&amp; !#g(2Up)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 fontAlgn="base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&amp;&amp; !#g(2Dn)</a:t>
            </a:r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161E42B-DFCE-DDD4-2D78-F5D134EC344C}"/>
              </a:ext>
            </a:extLst>
          </p:cNvPr>
          <p:cNvCxnSpPr>
            <a:cxnSpLocks/>
            <a:stCxn id="65" idx="3"/>
            <a:endCxn id="170" idx="2"/>
          </p:cNvCxnSpPr>
          <p:nvPr/>
        </p:nvCxnSpPr>
        <p:spPr>
          <a:xfrm flipV="1">
            <a:off x="4817507" y="1470705"/>
            <a:ext cx="1345811" cy="708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19FF58-5389-4773-12C6-F6801C2272D6}"/>
              </a:ext>
            </a:extLst>
          </p:cNvPr>
          <p:cNvSpPr/>
          <p:nvPr/>
        </p:nvSpPr>
        <p:spPr>
          <a:xfrm>
            <a:off x="3326253" y="5025006"/>
            <a:ext cx="1491254" cy="90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#g(1Dn) &amp;&amp; !#g(2Dn)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 fontAlgn="base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&amp;&amp; !#g(2Up)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B28D44-6B9F-9883-748B-B10620E5D80B}"/>
              </a:ext>
            </a:extLst>
          </p:cNvPr>
          <p:cNvCxnSpPr>
            <a:cxnSpLocks/>
            <a:stCxn id="180" idx="6"/>
            <a:endCxn id="69" idx="1"/>
          </p:cNvCxnSpPr>
          <p:nvPr/>
        </p:nvCxnSpPr>
        <p:spPr>
          <a:xfrm>
            <a:off x="7480390" y="4768625"/>
            <a:ext cx="66675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D699558-844B-7BF9-6208-3DE636889E8A}"/>
              </a:ext>
            </a:extLst>
          </p:cNvPr>
          <p:cNvCxnSpPr>
            <a:cxnSpLocks/>
            <a:stCxn id="74" idx="3"/>
            <a:endCxn id="180" idx="2"/>
          </p:cNvCxnSpPr>
          <p:nvPr/>
        </p:nvCxnSpPr>
        <p:spPr>
          <a:xfrm flipV="1">
            <a:off x="4817507" y="4768625"/>
            <a:ext cx="1345811" cy="7075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37E271-A787-3E5F-19C4-7E26A07A8691}"/>
              </a:ext>
            </a:extLst>
          </p:cNvPr>
          <p:cNvCxnSpPr>
            <a:cxnSpLocks/>
            <a:stCxn id="170" idx="6"/>
            <a:endCxn id="64" idx="1"/>
          </p:cNvCxnSpPr>
          <p:nvPr/>
        </p:nvCxnSpPr>
        <p:spPr>
          <a:xfrm>
            <a:off x="7480390" y="1470705"/>
            <a:ext cx="67263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6CEC589-F182-A779-3AA5-C4A28968AB21}"/>
              </a:ext>
            </a:extLst>
          </p:cNvPr>
          <p:cNvCxnSpPr>
            <a:cxnSpLocks/>
            <a:stCxn id="5" idx="6"/>
            <a:endCxn id="170" idx="2"/>
          </p:cNvCxnSpPr>
          <p:nvPr/>
        </p:nvCxnSpPr>
        <p:spPr>
          <a:xfrm>
            <a:off x="4497357" y="883901"/>
            <a:ext cx="1665961" cy="5868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92DD60-647C-2412-7C7D-E6653B8DCF58}"/>
              </a:ext>
            </a:extLst>
          </p:cNvPr>
          <p:cNvSpPr/>
          <p:nvPr/>
        </p:nvSpPr>
        <p:spPr>
          <a:xfrm>
            <a:off x="1635262" y="703925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#(Btn1)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7C6FE7-5D4E-F075-A1A7-CB8727C65826}"/>
              </a:ext>
            </a:extLst>
          </p:cNvPr>
          <p:cNvSpPr/>
          <p:nvPr/>
        </p:nvSpPr>
        <p:spPr>
          <a:xfrm>
            <a:off x="1635262" y="4053859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#(Btn3)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FFACCD-E9A4-E965-341B-5250AC69C9E5}"/>
              </a:ext>
            </a:extLst>
          </p:cNvPr>
          <p:cNvSpPr/>
          <p:nvPr/>
        </p:nvSpPr>
        <p:spPr>
          <a:xfrm>
            <a:off x="6332903" y="1329138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424AC28-F672-F278-66EB-8F8510B2F9A4}"/>
              </a:ext>
            </a:extLst>
          </p:cNvPr>
          <p:cNvSpPr/>
          <p:nvPr/>
        </p:nvSpPr>
        <p:spPr>
          <a:xfrm>
            <a:off x="6332903" y="4627059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MtUp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D817DF-AB00-374F-0412-2C7481A2586A}"/>
              </a:ext>
            </a:extLst>
          </p:cNvPr>
          <p:cNvSpPr/>
          <p:nvPr/>
        </p:nvSpPr>
        <p:spPr>
          <a:xfrm>
            <a:off x="8153024" y="1204005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C25DBA-12FE-DAA0-306A-08BF3303297A}"/>
              </a:ext>
            </a:extLst>
          </p:cNvPr>
          <p:cNvSpPr/>
          <p:nvPr/>
        </p:nvSpPr>
        <p:spPr>
          <a:xfrm>
            <a:off x="8147142" y="4501925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1D82059-A96C-0AEA-3399-719B2A45B68C}"/>
              </a:ext>
            </a:extLst>
          </p:cNvPr>
          <p:cNvSpPr/>
          <p:nvPr/>
        </p:nvSpPr>
        <p:spPr>
          <a:xfrm>
            <a:off x="7117129" y="5927374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4000684-7172-19F5-6D04-116386D1E631}"/>
              </a:ext>
            </a:extLst>
          </p:cNvPr>
          <p:cNvSpPr/>
          <p:nvPr/>
        </p:nvSpPr>
        <p:spPr>
          <a:xfrm>
            <a:off x="7117129" y="2631048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0B357E0-BFF4-2CE2-5B08-397CD9D94CC1}"/>
              </a:ext>
            </a:extLst>
          </p:cNvPr>
          <p:cNvCxnSpPr>
            <a:cxnSpLocks/>
            <a:stCxn id="170" idx="4"/>
            <a:endCxn id="115" idx="0"/>
          </p:cNvCxnSpPr>
          <p:nvPr/>
        </p:nvCxnSpPr>
        <p:spPr>
          <a:xfrm rot="16200000" flipH="1">
            <a:off x="6963063" y="1988031"/>
            <a:ext cx="501807" cy="784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FFEB7206-009A-C5A6-E7E8-1B4CE0CC4D67}"/>
              </a:ext>
            </a:extLst>
          </p:cNvPr>
          <p:cNvCxnSpPr>
            <a:cxnSpLocks/>
            <a:stCxn id="22" idx="1"/>
            <a:endCxn id="170" idx="0"/>
          </p:cNvCxnSpPr>
          <p:nvPr/>
        </p:nvCxnSpPr>
        <p:spPr>
          <a:xfrm rot="16200000" flipH="1" flipV="1">
            <a:off x="8261561" y="-744392"/>
            <a:ext cx="116854" cy="2996268"/>
          </a:xfrm>
          <a:prstGeom prst="bentConnector3">
            <a:avLst>
              <a:gd name="adj1" fmla="val -97359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D98263F-445C-6AFA-02A2-CEFE287A21A4}"/>
              </a:ext>
            </a:extLst>
          </p:cNvPr>
          <p:cNvCxnSpPr>
            <a:cxnSpLocks/>
            <a:stCxn id="58" idx="1"/>
            <a:endCxn id="180" idx="0"/>
          </p:cNvCxnSpPr>
          <p:nvPr/>
        </p:nvCxnSpPr>
        <p:spPr>
          <a:xfrm rot="16200000" flipH="1" flipV="1">
            <a:off x="8287568" y="2579535"/>
            <a:ext cx="64840" cy="2996268"/>
          </a:xfrm>
          <a:prstGeom prst="bentConnector3">
            <a:avLst>
              <a:gd name="adj1" fmla="val -162523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3AD8802-D7D8-9DB9-A029-E8A6BEE285A7}"/>
              </a:ext>
            </a:extLst>
          </p:cNvPr>
          <p:cNvCxnSpPr>
            <a:cxnSpLocks/>
            <a:stCxn id="180" idx="4"/>
            <a:endCxn id="114" idx="0"/>
          </p:cNvCxnSpPr>
          <p:nvPr/>
        </p:nvCxnSpPr>
        <p:spPr>
          <a:xfrm rot="16200000" flipH="1">
            <a:off x="6963860" y="5285154"/>
            <a:ext cx="500213" cy="784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1207B1-BCFF-E97F-9763-C3A548B08E39}"/>
              </a:ext>
            </a:extLst>
          </p:cNvPr>
          <p:cNvSpPr/>
          <p:nvPr/>
        </p:nvSpPr>
        <p:spPr>
          <a:xfrm>
            <a:off x="5548580" y="2634726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3E14EB9-7942-AE06-26FD-21B4A0DB422E}"/>
              </a:ext>
            </a:extLst>
          </p:cNvPr>
          <p:cNvSpPr/>
          <p:nvPr/>
        </p:nvSpPr>
        <p:spPr>
          <a:xfrm>
            <a:off x="5548580" y="5923710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CABC093-A86F-5A6F-33D9-23A45014417C}"/>
              </a:ext>
            </a:extLst>
          </p:cNvPr>
          <p:cNvCxnSpPr>
            <a:cxnSpLocks/>
            <a:stCxn id="180" idx="4"/>
            <a:endCxn id="42" idx="0"/>
          </p:cNvCxnSpPr>
          <p:nvPr/>
        </p:nvCxnSpPr>
        <p:spPr>
          <a:xfrm rot="5400000">
            <a:off x="6181418" y="5283273"/>
            <a:ext cx="496549" cy="784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65321FF-80F2-1390-40ED-7E92527EA97E}"/>
              </a:ext>
            </a:extLst>
          </p:cNvPr>
          <p:cNvCxnSpPr>
            <a:cxnSpLocks/>
            <a:stCxn id="170" idx="4"/>
            <a:endCxn id="40" idx="0"/>
          </p:cNvCxnSpPr>
          <p:nvPr/>
        </p:nvCxnSpPr>
        <p:spPr>
          <a:xfrm rot="5400000">
            <a:off x="6176950" y="1989821"/>
            <a:ext cx="505485" cy="784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EBA2DEA-463D-2488-FA49-06B5A9C8B2AD}"/>
              </a:ext>
            </a:extLst>
          </p:cNvPr>
          <p:cNvSpPr/>
          <p:nvPr/>
        </p:nvSpPr>
        <p:spPr>
          <a:xfrm>
            <a:off x="8685678" y="2631048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826A4BF-E677-6FD1-9069-134F8F292E6B}"/>
              </a:ext>
            </a:extLst>
          </p:cNvPr>
          <p:cNvCxnSpPr>
            <a:cxnSpLocks/>
            <a:stCxn id="170" idx="4"/>
            <a:endCxn id="44" idx="0"/>
          </p:cNvCxnSpPr>
          <p:nvPr/>
        </p:nvCxnSpPr>
        <p:spPr>
          <a:xfrm rot="16200000" flipH="1">
            <a:off x="7747338" y="1203757"/>
            <a:ext cx="501807" cy="235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70E03A4-600E-3ECA-3534-E856D80A1BCF}"/>
              </a:ext>
            </a:extLst>
          </p:cNvPr>
          <p:cNvSpPr/>
          <p:nvPr/>
        </p:nvSpPr>
        <p:spPr>
          <a:xfrm>
            <a:off x="8685678" y="5923710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91BCBE7-8D50-BB2F-B6A7-6C3EB34BC823}"/>
              </a:ext>
            </a:extLst>
          </p:cNvPr>
          <p:cNvCxnSpPr>
            <a:cxnSpLocks/>
            <a:stCxn id="180" idx="4"/>
            <a:endCxn id="50" idx="0"/>
          </p:cNvCxnSpPr>
          <p:nvPr/>
        </p:nvCxnSpPr>
        <p:spPr>
          <a:xfrm rot="16200000" flipH="1">
            <a:off x="7749967" y="4499048"/>
            <a:ext cx="496549" cy="235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0B8BAC-DEBB-177E-C9AF-2912D2D7F4CC}"/>
              </a:ext>
            </a:extLst>
          </p:cNvPr>
          <p:cNvSpPr/>
          <p:nvPr/>
        </p:nvSpPr>
        <p:spPr>
          <a:xfrm>
            <a:off x="9674912" y="1758766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34649EA-9A87-75CF-9B8B-F008D0062E22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9130924" y="1470705"/>
            <a:ext cx="543988" cy="554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5351CC4-D7D0-8C01-D881-64A0E3DC8959}"/>
              </a:ext>
            </a:extLst>
          </p:cNvPr>
          <p:cNvSpPr/>
          <p:nvPr/>
        </p:nvSpPr>
        <p:spPr>
          <a:xfrm>
            <a:off x="9674912" y="5082585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F06192A2-3303-89BF-D98B-2860C1817825}"/>
              </a:ext>
            </a:extLst>
          </p:cNvPr>
          <p:cNvCxnSpPr>
            <a:cxnSpLocks/>
            <a:stCxn id="69" idx="3"/>
            <a:endCxn id="62" idx="1"/>
          </p:cNvCxnSpPr>
          <p:nvPr/>
        </p:nvCxnSpPr>
        <p:spPr>
          <a:xfrm>
            <a:off x="9125042" y="4768625"/>
            <a:ext cx="549870" cy="580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타원 94">
            <a:extLst>
              <a:ext uri="{FF2B5EF4-FFF2-40B4-BE49-F238E27FC236}">
                <a16:creationId xmlns:a16="http://schemas.microsoft.com/office/drawing/2014/main" id="{672E41C5-7FDB-F25F-6CD6-202438BA7014}"/>
              </a:ext>
            </a:extLst>
          </p:cNvPr>
          <p:cNvSpPr/>
          <p:nvPr/>
        </p:nvSpPr>
        <p:spPr>
          <a:xfrm>
            <a:off x="6965585" y="4043752"/>
            <a:ext cx="1317072" cy="1317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2Dn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96D8242-50AF-085B-FBEE-4757B3D370B2}"/>
              </a:ext>
            </a:extLst>
          </p:cNvPr>
          <p:cNvSpPr/>
          <p:nvPr/>
        </p:nvSpPr>
        <p:spPr>
          <a:xfrm>
            <a:off x="6959235" y="1333358"/>
            <a:ext cx="1317072" cy="1317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2Up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89DF2B5-2509-08B3-5B5B-1B3DF45110AB}"/>
              </a:ext>
            </a:extLst>
          </p:cNvPr>
          <p:cNvSpPr/>
          <p:nvPr/>
        </p:nvSpPr>
        <p:spPr>
          <a:xfrm>
            <a:off x="2461974" y="1722780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57C0E4-C8A3-E471-3A9A-E1B88AC528CB}"/>
              </a:ext>
            </a:extLst>
          </p:cNvPr>
          <p:cNvCxnSpPr>
            <a:cxnSpLocks/>
            <a:stCxn id="38" idx="3"/>
            <a:endCxn id="49" idx="2"/>
          </p:cNvCxnSpPr>
          <p:nvPr/>
        </p:nvCxnSpPr>
        <p:spPr>
          <a:xfrm>
            <a:off x="1561573" y="1989480"/>
            <a:ext cx="90040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CD607D3-C69E-00F6-F9D9-B761A6B9CAE6}"/>
              </a:ext>
            </a:extLst>
          </p:cNvPr>
          <p:cNvSpPr/>
          <p:nvPr/>
        </p:nvSpPr>
        <p:spPr>
          <a:xfrm>
            <a:off x="10625377" y="1725194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0498B72-A1DD-19EB-BF5E-090094486108}"/>
              </a:ext>
            </a:extLst>
          </p:cNvPr>
          <p:cNvCxnSpPr>
            <a:cxnSpLocks/>
            <a:stCxn id="58" idx="0"/>
            <a:endCxn id="49" idx="7"/>
          </p:cNvCxnSpPr>
          <p:nvPr/>
        </p:nvCxnSpPr>
        <p:spPr>
          <a:xfrm rot="16200000" flipH="1" flipV="1">
            <a:off x="7167645" y="-2145788"/>
            <a:ext cx="75701" cy="7817663"/>
          </a:xfrm>
          <a:prstGeom prst="bentConnector3">
            <a:avLst>
              <a:gd name="adj1" fmla="val -1889855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B28D44-6B9F-9883-748B-B10620E5D80B}"/>
              </a:ext>
            </a:extLst>
          </p:cNvPr>
          <p:cNvCxnSpPr>
            <a:cxnSpLocks/>
          </p:cNvCxnSpPr>
          <p:nvPr/>
        </p:nvCxnSpPr>
        <p:spPr>
          <a:xfrm flipV="1">
            <a:off x="8276307" y="1990687"/>
            <a:ext cx="682175" cy="24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CF2364-99EB-1F06-2A22-550BCFBE4812}"/>
              </a:ext>
            </a:extLst>
          </p:cNvPr>
          <p:cNvCxnSpPr>
            <a:cxnSpLocks/>
            <a:stCxn id="49" idx="6"/>
            <a:endCxn id="86" idx="2"/>
          </p:cNvCxnSpPr>
          <p:nvPr/>
        </p:nvCxnSpPr>
        <p:spPr>
          <a:xfrm>
            <a:off x="3439874" y="1989480"/>
            <a:ext cx="3519361" cy="24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F89F72-595B-ADF8-E550-DE8858C0128B}"/>
              </a:ext>
            </a:extLst>
          </p:cNvPr>
          <p:cNvCxnSpPr>
            <a:cxnSpLocks/>
          </p:cNvCxnSpPr>
          <p:nvPr/>
        </p:nvCxnSpPr>
        <p:spPr>
          <a:xfrm>
            <a:off x="9936382" y="1991894"/>
            <a:ext cx="688995" cy="24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15FE18-A588-51B0-9F20-544E7B845278}"/>
              </a:ext>
            </a:extLst>
          </p:cNvPr>
          <p:cNvCxnSpPr>
            <a:cxnSpLocks/>
            <a:stCxn id="95" idx="6"/>
            <a:endCxn id="51" idx="1"/>
          </p:cNvCxnSpPr>
          <p:nvPr/>
        </p:nvCxnSpPr>
        <p:spPr>
          <a:xfrm flipV="1">
            <a:off x="8282657" y="4700395"/>
            <a:ext cx="678242" cy="189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59797A6-5AB6-3497-0EA8-A7DF2CFFB9A5}"/>
              </a:ext>
            </a:extLst>
          </p:cNvPr>
          <p:cNvCxnSpPr>
            <a:cxnSpLocks/>
            <a:stCxn id="49" idx="6"/>
            <a:endCxn id="95" idx="2"/>
          </p:cNvCxnSpPr>
          <p:nvPr/>
        </p:nvCxnSpPr>
        <p:spPr>
          <a:xfrm>
            <a:off x="3439874" y="1989480"/>
            <a:ext cx="3525711" cy="2712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CFB4279-707F-1666-AC72-5809B2C10B8C}"/>
              </a:ext>
            </a:extLst>
          </p:cNvPr>
          <p:cNvSpPr/>
          <p:nvPr/>
        </p:nvSpPr>
        <p:spPr>
          <a:xfrm>
            <a:off x="4334301" y="5394123"/>
            <a:ext cx="1420548" cy="90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 &amp;&amp; !#g(2Up)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!#g(1Dn)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0AA1AB3-E748-9E1D-F69A-F1800BFA4291}"/>
              </a:ext>
            </a:extLst>
          </p:cNvPr>
          <p:cNvSpPr/>
          <p:nvPr/>
        </p:nvSpPr>
        <p:spPr>
          <a:xfrm>
            <a:off x="4334301" y="469189"/>
            <a:ext cx="1420548" cy="90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) &amp;&amp; !#g(2Dn)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!#g(3Up)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2ADA027C-3C07-92B7-3334-5D62C1CABD95}"/>
              </a:ext>
            </a:extLst>
          </p:cNvPr>
          <p:cNvCxnSpPr>
            <a:cxnSpLocks/>
            <a:stCxn id="84" idx="3"/>
            <a:endCxn id="86" idx="2"/>
          </p:cNvCxnSpPr>
          <p:nvPr/>
        </p:nvCxnSpPr>
        <p:spPr>
          <a:xfrm>
            <a:off x="5754849" y="920989"/>
            <a:ext cx="1204386" cy="1070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22A7B8B-A37F-3CDC-69DF-E0D4C2A04285}"/>
              </a:ext>
            </a:extLst>
          </p:cNvPr>
          <p:cNvCxnSpPr>
            <a:cxnSpLocks/>
            <a:stCxn id="83" idx="3"/>
            <a:endCxn id="95" idx="2"/>
          </p:cNvCxnSpPr>
          <p:nvPr/>
        </p:nvCxnSpPr>
        <p:spPr>
          <a:xfrm flipV="1">
            <a:off x="5754849" y="4702288"/>
            <a:ext cx="1210736" cy="1143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A399CF4-6616-2B25-7609-AA7010B02489}"/>
              </a:ext>
            </a:extLst>
          </p:cNvPr>
          <p:cNvSpPr/>
          <p:nvPr/>
        </p:nvSpPr>
        <p:spPr>
          <a:xfrm>
            <a:off x="10631727" y="4433694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DD3CE40-47CA-F295-07DD-CC57DF7C2DCD}"/>
              </a:ext>
            </a:extLst>
          </p:cNvPr>
          <p:cNvCxnSpPr>
            <a:cxnSpLocks/>
            <a:stCxn id="51" idx="3"/>
            <a:endCxn id="93" idx="2"/>
          </p:cNvCxnSpPr>
          <p:nvPr/>
        </p:nvCxnSpPr>
        <p:spPr>
          <a:xfrm flipV="1">
            <a:off x="9938799" y="4700394"/>
            <a:ext cx="692928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BC8B3DE-6B58-4CAF-87DA-087BF2D21815}"/>
              </a:ext>
            </a:extLst>
          </p:cNvPr>
          <p:cNvCxnSpPr>
            <a:cxnSpLocks/>
            <a:stCxn id="93" idx="4"/>
            <a:endCxn id="49" idx="5"/>
          </p:cNvCxnSpPr>
          <p:nvPr/>
        </p:nvCxnSpPr>
        <p:spPr>
          <a:xfrm rot="5400000" flipH="1">
            <a:off x="5814156" y="-339426"/>
            <a:ext cx="2789029" cy="7824013"/>
          </a:xfrm>
          <a:prstGeom prst="bentConnector3">
            <a:avLst>
              <a:gd name="adj1" fmla="val -54818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60D66F-4563-021F-0AEE-CC30C4ACC509}"/>
              </a:ext>
            </a:extLst>
          </p:cNvPr>
          <p:cNvSpPr/>
          <p:nvPr/>
        </p:nvSpPr>
        <p:spPr>
          <a:xfrm>
            <a:off x="582373" y="2747963"/>
            <a:ext cx="1342923" cy="58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 &amp;&amp; !#(2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4C943B8-6E18-ABE3-482B-DB2511F3C702}"/>
              </a:ext>
            </a:extLst>
          </p:cNvPr>
          <p:cNvCxnSpPr>
            <a:cxnSpLocks/>
            <a:stCxn id="104" idx="3"/>
            <a:endCxn id="49" idx="2"/>
          </p:cNvCxnSpPr>
          <p:nvPr/>
        </p:nvCxnSpPr>
        <p:spPr>
          <a:xfrm flipV="1">
            <a:off x="1925296" y="1989480"/>
            <a:ext cx="536678" cy="1050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C26952-D629-4D03-8877-0E60A9EF9024}"/>
              </a:ext>
            </a:extLst>
          </p:cNvPr>
          <p:cNvSpPr/>
          <p:nvPr/>
        </p:nvSpPr>
        <p:spPr>
          <a:xfrm>
            <a:off x="582373" y="1809504"/>
            <a:ext cx="9792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#(Btn2)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6776E9B-FFEC-C207-0524-CEE4EBA9447F}"/>
              </a:ext>
            </a:extLst>
          </p:cNvPr>
          <p:cNvSpPr/>
          <p:nvPr/>
        </p:nvSpPr>
        <p:spPr>
          <a:xfrm>
            <a:off x="7131699" y="1809504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MtUp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AA4135-7053-B0DA-55C1-51DFA064D88C}"/>
              </a:ext>
            </a:extLst>
          </p:cNvPr>
          <p:cNvSpPr/>
          <p:nvPr/>
        </p:nvSpPr>
        <p:spPr>
          <a:xfrm>
            <a:off x="8958482" y="1725194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2210F53-F978-BD01-44BE-B53FCDE9D16D}"/>
              </a:ext>
            </a:extLst>
          </p:cNvPr>
          <p:cNvSpPr/>
          <p:nvPr/>
        </p:nvSpPr>
        <p:spPr>
          <a:xfrm>
            <a:off x="8960899" y="4433695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84BE8EE-B201-B2A6-DE31-C5FD50A879D5}"/>
              </a:ext>
            </a:extLst>
          </p:cNvPr>
          <p:cNvSpPr/>
          <p:nvPr/>
        </p:nvSpPr>
        <p:spPr>
          <a:xfrm>
            <a:off x="7922587" y="3078237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636D944-8ADE-D3F0-9D6C-B396761498F8}"/>
              </a:ext>
            </a:extLst>
          </p:cNvPr>
          <p:cNvSpPr/>
          <p:nvPr/>
        </p:nvSpPr>
        <p:spPr>
          <a:xfrm>
            <a:off x="7922587" y="5789153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80C310A-21FD-9D49-68E9-21D33D0949DD}"/>
              </a:ext>
            </a:extLst>
          </p:cNvPr>
          <p:cNvCxnSpPr>
            <a:cxnSpLocks/>
            <a:stCxn id="58" idx="1"/>
            <a:endCxn id="86" idx="0"/>
          </p:cNvCxnSpPr>
          <p:nvPr/>
        </p:nvCxnSpPr>
        <p:spPr>
          <a:xfrm rot="16200000" flipV="1">
            <a:off x="8958204" y="-7074"/>
            <a:ext cx="469951" cy="3150816"/>
          </a:xfrm>
          <a:prstGeom prst="bentConnector3">
            <a:avLst>
              <a:gd name="adj1" fmla="val 148643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147FEBD-C9F7-467A-10F6-C79FD6A817B2}"/>
              </a:ext>
            </a:extLst>
          </p:cNvPr>
          <p:cNvCxnSpPr>
            <a:cxnSpLocks/>
            <a:stCxn id="86" idx="4"/>
            <a:endCxn id="57" idx="0"/>
          </p:cNvCxnSpPr>
          <p:nvPr/>
        </p:nvCxnSpPr>
        <p:spPr>
          <a:xfrm rot="16200000" flipH="1">
            <a:off x="7800751" y="2467450"/>
            <a:ext cx="427807" cy="793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A03157D-C022-6630-DA43-26CB45A2FD8D}"/>
              </a:ext>
            </a:extLst>
          </p:cNvPr>
          <p:cNvCxnSpPr>
            <a:cxnSpLocks/>
            <a:stCxn id="93" idx="1"/>
            <a:endCxn id="95" idx="0"/>
          </p:cNvCxnSpPr>
          <p:nvPr/>
        </p:nvCxnSpPr>
        <p:spPr>
          <a:xfrm rot="16200000" flipV="1">
            <a:off x="8965501" y="2702373"/>
            <a:ext cx="468057" cy="3150816"/>
          </a:xfrm>
          <a:prstGeom prst="bentConnector3">
            <a:avLst>
              <a:gd name="adj1" fmla="val 14884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4A23840-CCF9-BDDB-BABA-62DCCB563D72}"/>
              </a:ext>
            </a:extLst>
          </p:cNvPr>
          <p:cNvCxnSpPr>
            <a:cxnSpLocks/>
            <a:stCxn id="95" idx="4"/>
            <a:endCxn id="59" idx="0"/>
          </p:cNvCxnSpPr>
          <p:nvPr/>
        </p:nvCxnSpPr>
        <p:spPr>
          <a:xfrm rot="16200000" flipH="1">
            <a:off x="7803665" y="5181280"/>
            <a:ext cx="428329" cy="787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28581DF-C072-D79C-A2E6-D05947374672}"/>
              </a:ext>
            </a:extLst>
          </p:cNvPr>
          <p:cNvSpPr/>
          <p:nvPr/>
        </p:nvSpPr>
        <p:spPr>
          <a:xfrm>
            <a:off x="7135171" y="4542970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C52E0E8-D9DE-726F-802B-BEDDD74A7144}"/>
              </a:ext>
            </a:extLst>
          </p:cNvPr>
          <p:cNvSpPr/>
          <p:nvPr/>
        </p:nvSpPr>
        <p:spPr>
          <a:xfrm>
            <a:off x="9653827" y="2656413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5C73BA3-CDDA-8FA8-B4B7-FF6C27988F2C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 flipH="1">
            <a:off x="9653827" y="1991894"/>
            <a:ext cx="282555" cy="931219"/>
          </a:xfrm>
          <a:prstGeom prst="bentConnector5">
            <a:avLst>
              <a:gd name="adj1" fmla="val -80905"/>
              <a:gd name="adj2" fmla="val 50000"/>
              <a:gd name="adj3" fmla="val 180905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11EBECB-223A-F4BD-D3E2-E9C56CFE46E3}"/>
              </a:ext>
            </a:extLst>
          </p:cNvPr>
          <p:cNvSpPr/>
          <p:nvPr/>
        </p:nvSpPr>
        <p:spPr>
          <a:xfrm>
            <a:off x="9653827" y="5365749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C44FFE9-B045-0AED-1757-89D4D09D8AA2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H="1">
            <a:off x="9653827" y="4700395"/>
            <a:ext cx="284972" cy="932054"/>
          </a:xfrm>
          <a:prstGeom prst="bentConnector5">
            <a:avLst>
              <a:gd name="adj1" fmla="val -80218"/>
              <a:gd name="adj2" fmla="val 50000"/>
              <a:gd name="adj3" fmla="val 180218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7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181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Elevator kit model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</dc:title>
  <dc:creator>신 일규</dc:creator>
  <cp:lastModifiedBy>신 일규</cp:lastModifiedBy>
  <cp:revision>79</cp:revision>
  <dcterms:created xsi:type="dcterms:W3CDTF">2022-05-24T09:39:17Z</dcterms:created>
  <dcterms:modified xsi:type="dcterms:W3CDTF">2022-06-20T03:15:07Z</dcterms:modified>
</cp:coreProperties>
</file>